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83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IMT" id="{9DB0AD70-B6F0-456B-AF08-98BC9FBE27E9}">
          <p14:sldIdLst/>
        </p14:section>
        <p14:section name="Méthodologie" id="{251C04F7-02AB-494A-8F07-9732C4A2D8D3}">
          <p14:sldIdLst>
            <p14:sldId id="283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9900"/>
    <a:srgbClr val="009DBC"/>
    <a:srgbClr val="B3F2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7635" autoAdjust="0"/>
    <p:restoredTop sz="94660"/>
  </p:normalViewPr>
  <p:slideViewPr>
    <p:cSldViewPr showGuides="1">
      <p:cViewPr>
        <p:scale>
          <a:sx n="90" d="100"/>
          <a:sy n="90" d="100"/>
        </p:scale>
        <p:origin x="-1452" y="564"/>
      </p:cViewPr>
      <p:guideLst>
        <p:guide orient="horz" pos="2160"/>
        <p:guide orient="horz" pos="953"/>
        <p:guide orient="horz" pos="578"/>
        <p:guide orient="horz" pos="3818"/>
        <p:guide orient="horz" pos="3657"/>
        <p:guide orient="horz" pos="4148"/>
        <p:guide pos="2880"/>
        <p:guide pos="389"/>
        <p:guide pos="5605"/>
        <p:guide pos="5380"/>
        <p:guide pos="3455"/>
        <p:guide pos="3689"/>
        <p:guide pos="201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B50710-B8B7-4D8F-BDE7-5C763412CDFD}" type="datetimeFigureOut">
              <a:rPr lang="fr-FR" smtClean="0"/>
              <a:t>18/09/2018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906ACB-0641-497D-A6F6-17171FCA9B1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159763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uver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 userDrawn="1"/>
        </p:nvSpPr>
        <p:spPr bwMode="gray">
          <a:xfrm>
            <a:off x="0" y="0"/>
            <a:ext cx="9144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Freeform 9"/>
          <p:cNvSpPr>
            <a:spLocks/>
          </p:cNvSpPr>
          <p:nvPr userDrawn="1"/>
        </p:nvSpPr>
        <p:spPr bwMode="gray">
          <a:xfrm>
            <a:off x="3218335" y="920750"/>
            <a:ext cx="5935191" cy="5937250"/>
          </a:xfrm>
          <a:custGeom>
            <a:avLst/>
            <a:gdLst>
              <a:gd name="T0" fmla="*/ 0 w 4796"/>
              <a:gd name="T1" fmla="*/ 4796 h 4796"/>
              <a:gd name="T2" fmla="*/ 0 w 4796"/>
              <a:gd name="T3" fmla="*/ 4796 h 4796"/>
              <a:gd name="T4" fmla="*/ 4796 w 4796"/>
              <a:gd name="T5" fmla="*/ 4792 h 4796"/>
              <a:gd name="T6" fmla="*/ 4796 w 4796"/>
              <a:gd name="T7" fmla="*/ 0 h 4796"/>
              <a:gd name="T8" fmla="*/ 0 w 4796"/>
              <a:gd name="T9" fmla="*/ 4796 h 47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796" h="4796">
                <a:moveTo>
                  <a:pt x="0" y="4796"/>
                </a:moveTo>
                <a:lnTo>
                  <a:pt x="0" y="4796"/>
                </a:lnTo>
                <a:lnTo>
                  <a:pt x="4796" y="4792"/>
                </a:lnTo>
                <a:lnTo>
                  <a:pt x="4796" y="0"/>
                </a:lnTo>
                <a:lnTo>
                  <a:pt x="0" y="4796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7" name="Freeform 8"/>
          <p:cNvSpPr>
            <a:spLocks/>
          </p:cNvSpPr>
          <p:nvPr userDrawn="1"/>
        </p:nvSpPr>
        <p:spPr bwMode="gray">
          <a:xfrm>
            <a:off x="-11906" y="2743721"/>
            <a:ext cx="6865938" cy="4119563"/>
          </a:xfrm>
          <a:custGeom>
            <a:avLst/>
            <a:gdLst>
              <a:gd name="T0" fmla="*/ 0 w 7199"/>
              <a:gd name="T1" fmla="*/ 2881 h 4319"/>
              <a:gd name="T2" fmla="*/ 0 w 7199"/>
              <a:gd name="T3" fmla="*/ 2881 h 4319"/>
              <a:gd name="T4" fmla="*/ 0 w 7199"/>
              <a:gd name="T5" fmla="*/ 4319 h 4319"/>
              <a:gd name="T6" fmla="*/ 7199 w 7199"/>
              <a:gd name="T7" fmla="*/ 4319 h 4319"/>
              <a:gd name="T8" fmla="*/ 2880 w 7199"/>
              <a:gd name="T9" fmla="*/ 0 h 4319"/>
              <a:gd name="T10" fmla="*/ 0 w 7199"/>
              <a:gd name="T11" fmla="*/ 2881 h 43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7199" h="4319">
                <a:moveTo>
                  <a:pt x="0" y="2881"/>
                </a:moveTo>
                <a:lnTo>
                  <a:pt x="0" y="2881"/>
                </a:lnTo>
                <a:lnTo>
                  <a:pt x="0" y="4319"/>
                </a:lnTo>
                <a:lnTo>
                  <a:pt x="7199" y="4319"/>
                </a:lnTo>
                <a:lnTo>
                  <a:pt x="2880" y="0"/>
                </a:lnTo>
                <a:lnTo>
                  <a:pt x="0" y="2881"/>
                </a:lnTo>
                <a:close/>
              </a:path>
            </a:pathLst>
          </a:custGeom>
          <a:solidFill>
            <a:schemeClr val="accent3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3" name="Freeform 6"/>
          <p:cNvSpPr>
            <a:spLocks/>
          </p:cNvSpPr>
          <p:nvPr userDrawn="1"/>
        </p:nvSpPr>
        <p:spPr bwMode="gray">
          <a:xfrm>
            <a:off x="0" y="0"/>
            <a:ext cx="5494338" cy="5492750"/>
          </a:xfrm>
          <a:custGeom>
            <a:avLst/>
            <a:gdLst>
              <a:gd name="T0" fmla="*/ 0 w 5761"/>
              <a:gd name="T1" fmla="*/ 0 h 5758"/>
              <a:gd name="T2" fmla="*/ 0 w 5761"/>
              <a:gd name="T3" fmla="*/ 0 h 5758"/>
              <a:gd name="T4" fmla="*/ 1 w 5761"/>
              <a:gd name="T5" fmla="*/ 5758 h 5758"/>
              <a:gd name="T6" fmla="*/ 5761 w 5761"/>
              <a:gd name="T7" fmla="*/ 0 h 5758"/>
              <a:gd name="T8" fmla="*/ 0 w 5761"/>
              <a:gd name="T9" fmla="*/ 0 h 57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761" h="5758">
                <a:moveTo>
                  <a:pt x="0" y="0"/>
                </a:moveTo>
                <a:lnTo>
                  <a:pt x="0" y="0"/>
                </a:lnTo>
                <a:lnTo>
                  <a:pt x="1" y="5758"/>
                </a:lnTo>
                <a:lnTo>
                  <a:pt x="5761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8" name="Espace réservé de la date 7"/>
          <p:cNvSpPr>
            <a:spLocks noGrp="1"/>
          </p:cNvSpPr>
          <p:nvPr>
            <p:ph type="dt" sz="half" idx="10"/>
          </p:nvPr>
        </p:nvSpPr>
        <p:spPr bwMode="gray">
          <a:xfrm>
            <a:off x="-1" y="6669360"/>
            <a:ext cx="265114" cy="180000"/>
          </a:xfrm>
        </p:spPr>
        <p:txBody>
          <a:bodyPr/>
          <a:lstStyle>
            <a:lvl1pPr>
              <a:defRPr>
                <a:solidFill>
                  <a:schemeClr val="bg1">
                    <a:alpha val="0"/>
                  </a:schemeClr>
                </a:solidFill>
              </a:defRPr>
            </a:lvl1pPr>
          </a:lstStyle>
          <a:p>
            <a:fld id="{AF213B9F-BE22-4A63-A428-DBF13F03AC54}" type="datetime1">
              <a:rPr lang="fr-FR" smtClean="0"/>
              <a:t>18/09/2018</a:t>
            </a:fld>
            <a:endParaRPr lang="fr-FR" dirty="0"/>
          </a:p>
        </p:txBody>
      </p:sp>
      <p:sp>
        <p:nvSpPr>
          <p:cNvPr id="11" name="Espace réservé du numéro de diapositive 10"/>
          <p:cNvSpPr>
            <a:spLocks noGrp="1"/>
          </p:cNvSpPr>
          <p:nvPr>
            <p:ph type="sldNum" sz="quarter" idx="11"/>
          </p:nvPr>
        </p:nvSpPr>
        <p:spPr bwMode="gray">
          <a:xfrm>
            <a:off x="-1" y="6669360"/>
            <a:ext cx="266400" cy="180000"/>
          </a:xfrm>
        </p:spPr>
        <p:txBody>
          <a:bodyPr/>
          <a:lstStyle>
            <a:lvl1pPr>
              <a:defRPr sz="100">
                <a:solidFill>
                  <a:schemeClr val="bg1">
                    <a:alpha val="0"/>
                  </a:schemeClr>
                </a:solidFill>
              </a:defRPr>
            </a:lvl1pPr>
          </a:lstStyle>
          <a:p>
            <a:fld id="{10C140CD-8AED-46FF-A9A2-77308F3F39AE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2" name="Espace réservé du pied de page 11"/>
          <p:cNvSpPr>
            <a:spLocks noGrp="1"/>
          </p:cNvSpPr>
          <p:nvPr>
            <p:ph type="ftr" sz="quarter" idx="12"/>
          </p:nvPr>
        </p:nvSpPr>
        <p:spPr bwMode="gray">
          <a:xfrm>
            <a:off x="-1" y="6669360"/>
            <a:ext cx="266400" cy="180000"/>
          </a:xfrm>
        </p:spPr>
        <p:txBody>
          <a:bodyPr/>
          <a:lstStyle>
            <a:lvl1pPr>
              <a:defRPr sz="100">
                <a:solidFill>
                  <a:schemeClr val="bg1">
                    <a:alpha val="0"/>
                  </a:schemeClr>
                </a:solidFill>
              </a:defRPr>
            </a:lvl1pPr>
          </a:lstStyle>
          <a:p>
            <a:r>
              <a:rPr lang="fr-FR" smtClean="0"/>
              <a:t>Titre de la présentation - menu « Insertion / En-tête et pied de page »</a:t>
            </a:r>
            <a:endParaRPr lang="fr-FR" dirty="0"/>
          </a:p>
        </p:txBody>
      </p:sp>
      <p:sp>
        <p:nvSpPr>
          <p:cNvPr id="15" name="Espace réservé du texte 3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203575" y="917575"/>
            <a:ext cx="5313363" cy="3852000"/>
          </a:xfrm>
        </p:spPr>
        <p:txBody>
          <a:bodyPr anchor="ctr" anchorCtr="0"/>
          <a:lstStyle>
            <a:lvl1pPr algn="r">
              <a:defRPr sz="3400" b="1" cap="all">
                <a:solidFill>
                  <a:schemeClr val="bg1"/>
                </a:solidFill>
              </a:defRPr>
            </a:lvl1pPr>
            <a:lvl2pPr algn="r">
              <a:defRPr sz="3400" b="0" cap="all">
                <a:solidFill>
                  <a:schemeClr val="bg1"/>
                </a:solidFill>
              </a:defRPr>
            </a:lvl2pPr>
          </a:lstStyle>
          <a:p>
            <a:pPr lvl="0"/>
            <a:r>
              <a:rPr lang="fr-FR" dirty="0" smtClean="0"/>
              <a:t>TITRE</a:t>
            </a:r>
          </a:p>
          <a:p>
            <a:pPr lvl="1"/>
            <a:r>
              <a:rPr lang="fr-FR" dirty="0" smtClean="0"/>
              <a:t>TITRE</a:t>
            </a:r>
          </a:p>
        </p:txBody>
      </p:sp>
      <p:pic>
        <p:nvPicPr>
          <p:cNvPr id="14" name="Image 13" descr="logo_couv_lille.pd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000" y="612000"/>
            <a:ext cx="2350800" cy="13850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24320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 userDrawn="1"/>
        </p:nvSpPr>
        <p:spPr bwMode="gray">
          <a:xfrm>
            <a:off x="0" y="0"/>
            <a:ext cx="9144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Freeform 6"/>
          <p:cNvSpPr>
            <a:spLocks/>
          </p:cNvSpPr>
          <p:nvPr userDrawn="1"/>
        </p:nvSpPr>
        <p:spPr bwMode="gray">
          <a:xfrm>
            <a:off x="1373188" y="0"/>
            <a:ext cx="7781925" cy="6867525"/>
          </a:xfrm>
          <a:custGeom>
            <a:avLst/>
            <a:gdLst>
              <a:gd name="T0" fmla="*/ 3359 w 8160"/>
              <a:gd name="T1" fmla="*/ 0 h 7199"/>
              <a:gd name="T2" fmla="*/ 3359 w 8160"/>
              <a:gd name="T3" fmla="*/ 0 h 7199"/>
              <a:gd name="T4" fmla="*/ 0 w 8160"/>
              <a:gd name="T5" fmla="*/ 3357 h 7199"/>
              <a:gd name="T6" fmla="*/ 3841 w 8160"/>
              <a:gd name="T7" fmla="*/ 7199 h 7199"/>
              <a:gd name="T8" fmla="*/ 8160 w 8160"/>
              <a:gd name="T9" fmla="*/ 7199 h 7199"/>
              <a:gd name="T10" fmla="*/ 8160 w 8160"/>
              <a:gd name="T11" fmla="*/ 0 h 7199"/>
              <a:gd name="T12" fmla="*/ 3359 w 8160"/>
              <a:gd name="T13" fmla="*/ 0 h 71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8160" h="7199">
                <a:moveTo>
                  <a:pt x="3359" y="0"/>
                </a:moveTo>
                <a:lnTo>
                  <a:pt x="3359" y="0"/>
                </a:lnTo>
                <a:lnTo>
                  <a:pt x="0" y="3357"/>
                </a:lnTo>
                <a:lnTo>
                  <a:pt x="3841" y="7199"/>
                </a:lnTo>
                <a:lnTo>
                  <a:pt x="8160" y="7199"/>
                </a:lnTo>
                <a:lnTo>
                  <a:pt x="8160" y="0"/>
                </a:lnTo>
                <a:lnTo>
                  <a:pt x="3359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3" name="Freeform 5"/>
          <p:cNvSpPr>
            <a:spLocks/>
          </p:cNvSpPr>
          <p:nvPr userDrawn="1"/>
        </p:nvSpPr>
        <p:spPr bwMode="gray">
          <a:xfrm>
            <a:off x="0" y="1828800"/>
            <a:ext cx="5038725" cy="5037138"/>
          </a:xfrm>
          <a:custGeom>
            <a:avLst/>
            <a:gdLst>
              <a:gd name="T0" fmla="*/ 0 w 5283"/>
              <a:gd name="T1" fmla="*/ 5281 h 5281"/>
              <a:gd name="T2" fmla="*/ 0 w 5283"/>
              <a:gd name="T3" fmla="*/ 5281 h 5281"/>
              <a:gd name="T4" fmla="*/ 5283 w 5283"/>
              <a:gd name="T5" fmla="*/ 5281 h 5281"/>
              <a:gd name="T6" fmla="*/ 0 w 5283"/>
              <a:gd name="T7" fmla="*/ 0 h 5281"/>
              <a:gd name="T8" fmla="*/ 0 w 5283"/>
              <a:gd name="T9" fmla="*/ 5281 h 52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283" h="5281">
                <a:moveTo>
                  <a:pt x="0" y="5281"/>
                </a:moveTo>
                <a:lnTo>
                  <a:pt x="0" y="5281"/>
                </a:lnTo>
                <a:lnTo>
                  <a:pt x="5283" y="5281"/>
                </a:lnTo>
                <a:lnTo>
                  <a:pt x="0" y="0"/>
                </a:lnTo>
                <a:lnTo>
                  <a:pt x="0" y="5281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8" name="Espace réservé de la date 7"/>
          <p:cNvSpPr>
            <a:spLocks noGrp="1"/>
          </p:cNvSpPr>
          <p:nvPr>
            <p:ph type="dt" sz="half" idx="10"/>
          </p:nvPr>
        </p:nvSpPr>
        <p:spPr bwMode="gray">
          <a:xfrm>
            <a:off x="-1" y="6669360"/>
            <a:ext cx="265114" cy="180000"/>
          </a:xfrm>
        </p:spPr>
        <p:txBody>
          <a:bodyPr/>
          <a:lstStyle>
            <a:lvl1pPr>
              <a:defRPr>
                <a:solidFill>
                  <a:schemeClr val="bg1">
                    <a:alpha val="0"/>
                  </a:schemeClr>
                </a:solidFill>
              </a:defRPr>
            </a:lvl1pPr>
          </a:lstStyle>
          <a:p>
            <a:fld id="{53D67070-8DF5-4606-AADA-EDE74669700F}" type="datetime1">
              <a:rPr lang="fr-FR" smtClean="0"/>
              <a:t>18/09/2018</a:t>
            </a:fld>
            <a:endParaRPr lang="fr-FR"/>
          </a:p>
        </p:txBody>
      </p:sp>
      <p:sp>
        <p:nvSpPr>
          <p:cNvPr id="11" name="Espace réservé du numéro de diapositive 10"/>
          <p:cNvSpPr>
            <a:spLocks noGrp="1"/>
          </p:cNvSpPr>
          <p:nvPr>
            <p:ph type="sldNum" sz="quarter" idx="11"/>
          </p:nvPr>
        </p:nvSpPr>
        <p:spPr bwMode="gray">
          <a:xfrm>
            <a:off x="-1" y="6669360"/>
            <a:ext cx="266400" cy="180000"/>
          </a:xfrm>
        </p:spPr>
        <p:txBody>
          <a:bodyPr/>
          <a:lstStyle>
            <a:lvl1pPr>
              <a:defRPr sz="100">
                <a:solidFill>
                  <a:schemeClr val="bg1">
                    <a:alpha val="0"/>
                  </a:schemeClr>
                </a:solidFill>
              </a:defRPr>
            </a:lvl1pPr>
          </a:lstStyle>
          <a:p>
            <a:fld id="{10C140CD-8AED-46FF-A9A2-77308F3F39AE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2" name="Espace réservé du pied de page 11"/>
          <p:cNvSpPr>
            <a:spLocks noGrp="1"/>
          </p:cNvSpPr>
          <p:nvPr>
            <p:ph type="ftr" sz="quarter" idx="12"/>
          </p:nvPr>
        </p:nvSpPr>
        <p:spPr bwMode="gray">
          <a:xfrm>
            <a:off x="-1" y="6669360"/>
            <a:ext cx="266400" cy="180000"/>
          </a:xfrm>
        </p:spPr>
        <p:txBody>
          <a:bodyPr/>
          <a:lstStyle>
            <a:lvl1pPr>
              <a:defRPr sz="100">
                <a:solidFill>
                  <a:schemeClr val="bg1">
                    <a:alpha val="0"/>
                  </a:schemeClr>
                </a:solidFill>
              </a:defRPr>
            </a:lvl1pPr>
          </a:lstStyle>
          <a:p>
            <a:r>
              <a:rPr lang="fr-FR" smtClean="0"/>
              <a:t>Titre de la présentation - menu « Insertion / En-tête et pied de page »</a:t>
            </a:r>
            <a:endParaRPr lang="fr-FR" dirty="0"/>
          </a:p>
        </p:txBody>
      </p:sp>
      <p:sp>
        <p:nvSpPr>
          <p:cNvPr id="15" name="Espace réservé du texte 3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1373189" y="917575"/>
            <a:ext cx="7143750" cy="3852000"/>
          </a:xfrm>
        </p:spPr>
        <p:txBody>
          <a:bodyPr anchor="ctr" anchorCtr="0"/>
          <a:lstStyle>
            <a:lvl1pPr algn="r">
              <a:defRPr sz="3400" b="0" cap="all">
                <a:solidFill>
                  <a:schemeClr val="bg1"/>
                </a:solidFill>
              </a:defRPr>
            </a:lvl1pPr>
            <a:lvl2pPr algn="r">
              <a:defRPr sz="3400" b="1" cap="all">
                <a:solidFill>
                  <a:schemeClr val="bg1"/>
                </a:solidFill>
              </a:defRPr>
            </a:lvl2pPr>
          </a:lstStyle>
          <a:p>
            <a:pPr lvl="0"/>
            <a:r>
              <a:rPr lang="fr-FR" dirty="0" smtClean="0"/>
              <a:t>Chapitre</a:t>
            </a:r>
          </a:p>
          <a:p>
            <a:pPr lvl="1"/>
            <a:r>
              <a:rPr lang="fr-FR" dirty="0" smtClean="0"/>
              <a:t>Chapitre</a:t>
            </a:r>
          </a:p>
        </p:txBody>
      </p:sp>
      <p:pic>
        <p:nvPicPr>
          <p:cNvPr id="17" name="Image 16" descr="logo_couv_lille.pd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000" y="5540400"/>
            <a:ext cx="1198800" cy="70632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mm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 bwMode="gray">
          <a:xfrm>
            <a:off x="0" y="0"/>
            <a:ext cx="9144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Freeform 5"/>
          <p:cNvSpPr>
            <a:spLocks/>
          </p:cNvSpPr>
          <p:nvPr userDrawn="1"/>
        </p:nvSpPr>
        <p:spPr bwMode="gray">
          <a:xfrm>
            <a:off x="1373188" y="0"/>
            <a:ext cx="7781925" cy="6867525"/>
          </a:xfrm>
          <a:custGeom>
            <a:avLst/>
            <a:gdLst>
              <a:gd name="T0" fmla="*/ 3359 w 8160"/>
              <a:gd name="T1" fmla="*/ 0 h 7199"/>
              <a:gd name="T2" fmla="*/ 3359 w 8160"/>
              <a:gd name="T3" fmla="*/ 0 h 7199"/>
              <a:gd name="T4" fmla="*/ 0 w 8160"/>
              <a:gd name="T5" fmla="*/ 3357 h 7199"/>
              <a:gd name="T6" fmla="*/ 3841 w 8160"/>
              <a:gd name="T7" fmla="*/ 7199 h 7199"/>
              <a:gd name="T8" fmla="*/ 8160 w 8160"/>
              <a:gd name="T9" fmla="*/ 7199 h 7199"/>
              <a:gd name="T10" fmla="*/ 8160 w 8160"/>
              <a:gd name="T11" fmla="*/ 0 h 7199"/>
              <a:gd name="T12" fmla="*/ 3359 w 8160"/>
              <a:gd name="T13" fmla="*/ 0 h 71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8160" h="7199">
                <a:moveTo>
                  <a:pt x="3359" y="0"/>
                </a:moveTo>
                <a:lnTo>
                  <a:pt x="3359" y="0"/>
                </a:lnTo>
                <a:lnTo>
                  <a:pt x="0" y="3357"/>
                </a:lnTo>
                <a:lnTo>
                  <a:pt x="3841" y="7199"/>
                </a:lnTo>
                <a:lnTo>
                  <a:pt x="8160" y="7199"/>
                </a:lnTo>
                <a:lnTo>
                  <a:pt x="8160" y="0"/>
                </a:lnTo>
                <a:lnTo>
                  <a:pt x="3359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9" name="Freeform 6"/>
          <p:cNvSpPr>
            <a:spLocks/>
          </p:cNvSpPr>
          <p:nvPr userDrawn="1"/>
        </p:nvSpPr>
        <p:spPr bwMode="gray">
          <a:xfrm>
            <a:off x="0" y="3201988"/>
            <a:ext cx="5038725" cy="3663950"/>
          </a:xfrm>
          <a:custGeom>
            <a:avLst/>
            <a:gdLst>
              <a:gd name="T0" fmla="*/ 0 w 5283"/>
              <a:gd name="T1" fmla="*/ 1441 h 3841"/>
              <a:gd name="T2" fmla="*/ 0 w 5283"/>
              <a:gd name="T3" fmla="*/ 1441 h 3841"/>
              <a:gd name="T4" fmla="*/ 0 w 5283"/>
              <a:gd name="T5" fmla="*/ 3841 h 3841"/>
              <a:gd name="T6" fmla="*/ 5283 w 5283"/>
              <a:gd name="T7" fmla="*/ 3841 h 3841"/>
              <a:gd name="T8" fmla="*/ 1440 w 5283"/>
              <a:gd name="T9" fmla="*/ 0 h 3841"/>
              <a:gd name="T10" fmla="*/ 0 w 5283"/>
              <a:gd name="T11" fmla="*/ 1441 h 38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283" h="3841">
                <a:moveTo>
                  <a:pt x="0" y="1441"/>
                </a:moveTo>
                <a:lnTo>
                  <a:pt x="0" y="1441"/>
                </a:lnTo>
                <a:lnTo>
                  <a:pt x="0" y="3841"/>
                </a:lnTo>
                <a:lnTo>
                  <a:pt x="5283" y="3841"/>
                </a:lnTo>
                <a:lnTo>
                  <a:pt x="1440" y="0"/>
                </a:lnTo>
                <a:lnTo>
                  <a:pt x="0" y="1441"/>
                </a:lnTo>
                <a:close/>
              </a:path>
            </a:pathLst>
          </a:custGeom>
          <a:solidFill>
            <a:schemeClr val="accent2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8" name="Espace réservé de la date 7"/>
          <p:cNvSpPr>
            <a:spLocks noGrp="1"/>
          </p:cNvSpPr>
          <p:nvPr>
            <p:ph type="dt" sz="half" idx="10"/>
          </p:nvPr>
        </p:nvSpPr>
        <p:spPr bwMode="gray">
          <a:xfrm>
            <a:off x="-1" y="6669360"/>
            <a:ext cx="265114" cy="180000"/>
          </a:xfrm>
        </p:spPr>
        <p:txBody>
          <a:bodyPr/>
          <a:lstStyle>
            <a:lvl1pPr>
              <a:defRPr>
                <a:solidFill>
                  <a:schemeClr val="bg1">
                    <a:alpha val="0"/>
                  </a:schemeClr>
                </a:solidFill>
              </a:defRPr>
            </a:lvl1pPr>
          </a:lstStyle>
          <a:p>
            <a:fld id="{9A1F2DE4-CEE9-49DF-8476-53C0A6715C83}" type="datetime1">
              <a:rPr lang="fr-FR" smtClean="0"/>
              <a:t>18/09/2018</a:t>
            </a:fld>
            <a:endParaRPr lang="fr-FR"/>
          </a:p>
        </p:txBody>
      </p:sp>
      <p:sp>
        <p:nvSpPr>
          <p:cNvPr id="11" name="Espace réservé du numéro de diapositive 10"/>
          <p:cNvSpPr>
            <a:spLocks noGrp="1"/>
          </p:cNvSpPr>
          <p:nvPr>
            <p:ph type="sldNum" sz="quarter" idx="11"/>
          </p:nvPr>
        </p:nvSpPr>
        <p:spPr bwMode="gray">
          <a:xfrm>
            <a:off x="-1" y="6669360"/>
            <a:ext cx="266400" cy="180000"/>
          </a:xfrm>
        </p:spPr>
        <p:txBody>
          <a:bodyPr/>
          <a:lstStyle>
            <a:lvl1pPr>
              <a:defRPr sz="100">
                <a:solidFill>
                  <a:schemeClr val="bg1">
                    <a:alpha val="0"/>
                  </a:schemeClr>
                </a:solidFill>
              </a:defRPr>
            </a:lvl1pPr>
          </a:lstStyle>
          <a:p>
            <a:fld id="{10C140CD-8AED-46FF-A9A2-77308F3F39AE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2" name="Espace réservé du pied de page 11"/>
          <p:cNvSpPr>
            <a:spLocks noGrp="1"/>
          </p:cNvSpPr>
          <p:nvPr>
            <p:ph type="ftr" sz="quarter" idx="12"/>
          </p:nvPr>
        </p:nvSpPr>
        <p:spPr bwMode="gray">
          <a:xfrm>
            <a:off x="-1" y="6669360"/>
            <a:ext cx="266400" cy="180000"/>
          </a:xfrm>
        </p:spPr>
        <p:txBody>
          <a:bodyPr/>
          <a:lstStyle>
            <a:lvl1pPr>
              <a:defRPr sz="100">
                <a:solidFill>
                  <a:schemeClr val="bg1">
                    <a:alpha val="0"/>
                  </a:schemeClr>
                </a:solidFill>
              </a:defRPr>
            </a:lvl1pPr>
          </a:lstStyle>
          <a:p>
            <a:r>
              <a:rPr lang="fr-FR" smtClean="0"/>
              <a:t>Titre de la présentation - menu « Insertion / En-tête et pied de page »</a:t>
            </a:r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5856288" y="1264568"/>
            <a:ext cx="3041650" cy="4896544"/>
          </a:xfrm>
        </p:spPr>
        <p:txBody>
          <a:bodyPr anchor="t" anchorCtr="0"/>
          <a:lstStyle>
            <a:lvl1pPr marL="342900" indent="-342900" algn="l">
              <a:spcBef>
                <a:spcPts val="2400"/>
              </a:spcBef>
              <a:spcAft>
                <a:spcPts val="300"/>
              </a:spcAft>
              <a:buClr>
                <a:schemeClr val="bg2"/>
              </a:buClr>
              <a:buSzPct val="100000"/>
              <a:buFont typeface="+mj-lt"/>
              <a:buAutoNum type="arabicPeriod"/>
              <a:defRPr sz="1650" b="1" cap="all">
                <a:solidFill>
                  <a:schemeClr val="bg2"/>
                </a:solidFill>
              </a:defRPr>
            </a:lvl1pPr>
            <a:lvl2pPr marL="342000" indent="0" algn="l">
              <a:lnSpc>
                <a:spcPct val="130000"/>
              </a:lnSpc>
              <a:defRPr sz="1200" b="0" cap="none" baseline="0">
                <a:solidFill>
                  <a:schemeClr val="accent3"/>
                </a:solidFill>
              </a:defRPr>
            </a:lvl2pPr>
          </a:lstStyle>
          <a:p>
            <a:pPr lvl="0"/>
            <a:r>
              <a:rPr lang="fr-FR" dirty="0" smtClean="0"/>
              <a:t>Texte de niveau 1</a:t>
            </a:r>
          </a:p>
          <a:p>
            <a:pPr lvl="1"/>
            <a:r>
              <a:rPr lang="fr-FR" dirty="0" smtClean="0"/>
              <a:t>1.1 Deuxième niveau</a:t>
            </a:r>
          </a:p>
        </p:txBody>
      </p:sp>
      <p:sp>
        <p:nvSpPr>
          <p:cNvPr id="3" name="Titre 2"/>
          <p:cNvSpPr>
            <a:spLocks noGrp="1"/>
          </p:cNvSpPr>
          <p:nvPr>
            <p:ph type="title" hasCustomPrompt="1"/>
          </p:nvPr>
        </p:nvSpPr>
        <p:spPr bwMode="gray">
          <a:xfrm>
            <a:off x="617539" y="843732"/>
            <a:ext cx="2658318" cy="453603"/>
          </a:xfrm>
        </p:spPr>
        <p:txBody>
          <a:bodyPr/>
          <a:lstStyle>
            <a:lvl1pPr>
              <a:defRPr sz="2500" b="1" cap="all" baseline="0">
                <a:solidFill>
                  <a:schemeClr val="bg1"/>
                </a:solidFill>
              </a:defRPr>
            </a:lvl1pPr>
          </a:lstStyle>
          <a:p>
            <a:r>
              <a:rPr lang="fr-FR" dirty="0" smtClean="0"/>
              <a:t>Titre</a:t>
            </a:r>
            <a:endParaRPr lang="fr-FR" dirty="0"/>
          </a:p>
        </p:txBody>
      </p:sp>
      <p:pic>
        <p:nvPicPr>
          <p:cNvPr id="14" name="Image 13" descr="logo_couv_lille.pd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000" y="5540400"/>
            <a:ext cx="1198800" cy="706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67772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/>
        <p:txBody>
          <a:bodyPr/>
          <a:lstStyle/>
          <a:p>
            <a:r>
              <a:rPr lang="fr-FR" noProof="0" dirty="0" smtClean="0"/>
              <a:t>Chapitre 0 : Titre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fld id="{F5FA44F8-9F4E-42A0-A7AB-0C1DE22C1FDF}" type="datetime1">
              <a:rPr lang="fr-FR" smtClean="0"/>
              <a:t>18/09/2018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r>
              <a:rPr lang="fr-FR" smtClean="0"/>
              <a:t>Titre de la présentation - menu « Insertion / En-tête et pied de page »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340BB21B-9BEF-40D7-A347-5FAA069EF9D6}" type="slidenum">
              <a:rPr lang="fr-FR" smtClean="0"/>
              <a:t>‹N°›</a:t>
            </a:fld>
            <a:endParaRPr lang="fr-FR"/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619200" y="464400"/>
            <a:ext cx="7020000" cy="453600"/>
          </a:xfrm>
        </p:spPr>
        <p:txBody>
          <a:bodyPr/>
          <a:lstStyle>
            <a:lvl1pPr>
              <a:defRPr sz="1200" cap="none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fr-FR" dirty="0" smtClean="0"/>
              <a:t>0.0 Titre</a:t>
            </a:r>
            <a:endParaRPr lang="fr-FR" dirty="0"/>
          </a:p>
        </p:txBody>
      </p:sp>
      <p:sp>
        <p:nvSpPr>
          <p:cNvPr id="11" name="Espace réservé du contenu 2"/>
          <p:cNvSpPr>
            <a:spLocks noGrp="1"/>
          </p:cNvSpPr>
          <p:nvPr>
            <p:ph idx="14"/>
          </p:nvPr>
        </p:nvSpPr>
        <p:spPr bwMode="gray">
          <a:xfrm>
            <a:off x="617538" y="1512888"/>
            <a:ext cx="7899400" cy="429260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212098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 visuel &amp;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ce réservé de la date 10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fld id="{CEF6FDD7-6A52-4F44-A900-DB87C72C8B80}" type="datetime1">
              <a:rPr lang="fr-FR" smtClean="0"/>
              <a:t>18/09/2018</a:t>
            </a:fld>
            <a:endParaRPr lang="fr-FR"/>
          </a:p>
        </p:txBody>
      </p:sp>
      <p:sp>
        <p:nvSpPr>
          <p:cNvPr id="12" name="Espace réservé du numéro de diapositive 11"/>
          <p:cNvSpPr>
            <a:spLocks noGrp="1"/>
          </p:cNvSpPr>
          <p:nvPr>
            <p:ph type="sldNum" sz="quarter" idx="11"/>
          </p:nvPr>
        </p:nvSpPr>
        <p:spPr bwMode="gray">
          <a:xfrm>
            <a:off x="7668344" y="260648"/>
            <a:ext cx="848595" cy="404812"/>
          </a:xfrm>
        </p:spPr>
        <p:txBody>
          <a:bodyPr/>
          <a:lstStyle/>
          <a:p>
            <a:fld id="{10C140CD-8AED-46FF-A9A2-77308F3F39AE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3" name="Espace réservé du pied de page 12"/>
          <p:cNvSpPr>
            <a:spLocks noGrp="1"/>
          </p:cNvSpPr>
          <p:nvPr>
            <p:ph type="ftr" sz="quarter" idx="12"/>
          </p:nvPr>
        </p:nvSpPr>
        <p:spPr bwMode="gray"/>
        <p:txBody>
          <a:bodyPr/>
          <a:lstStyle/>
          <a:p>
            <a:r>
              <a:rPr lang="fr-FR" smtClean="0"/>
              <a:t>Titre de la présentation - menu « Insertion / En-tête et pied de page »</a:t>
            </a:r>
            <a:endParaRPr lang="fr-FR"/>
          </a:p>
        </p:txBody>
      </p:sp>
      <p:sp>
        <p:nvSpPr>
          <p:cNvPr id="9" name="Espace réservé pour une image  10"/>
          <p:cNvSpPr>
            <a:spLocks noGrp="1"/>
          </p:cNvSpPr>
          <p:nvPr>
            <p:ph type="pic" sz="quarter" idx="13" hasCustomPrompt="1"/>
          </p:nvPr>
        </p:nvSpPr>
        <p:spPr bwMode="gray">
          <a:xfrm>
            <a:off x="611999" y="1512889"/>
            <a:ext cx="4874400" cy="3976686"/>
          </a:xfrm>
        </p:spPr>
        <p:txBody>
          <a:bodyPr tIns="900000" anchor="ctr" anchorCtr="0"/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000">
                <a:solidFill>
                  <a:schemeClr val="tx1"/>
                </a:solidFill>
              </a:defRPr>
            </a:lvl1pPr>
          </a:lstStyle>
          <a:p>
            <a:r>
              <a:rPr lang="fr-FR" noProof="0" dirty="0" smtClean="0"/>
              <a:t>Sélectionner l’icône pour insérer une image</a:t>
            </a:r>
          </a:p>
        </p:txBody>
      </p:sp>
      <p:sp>
        <p:nvSpPr>
          <p:cNvPr id="10" name="Espace réservé pour une image  10"/>
          <p:cNvSpPr>
            <a:spLocks noGrp="1"/>
          </p:cNvSpPr>
          <p:nvPr>
            <p:ph type="pic" sz="quarter" idx="15" hasCustomPrompt="1"/>
          </p:nvPr>
        </p:nvSpPr>
        <p:spPr bwMode="gray">
          <a:xfrm>
            <a:off x="7807738" y="6061075"/>
            <a:ext cx="709200" cy="385200"/>
          </a:xfrm>
        </p:spPr>
        <p:txBody>
          <a:bodyPr tIns="0" anchor="ctr" anchorCtr="0"/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000">
                <a:solidFill>
                  <a:schemeClr val="tx1"/>
                </a:solidFill>
              </a:defRPr>
            </a:lvl1pPr>
          </a:lstStyle>
          <a:p>
            <a:r>
              <a:rPr lang="fr-FR" noProof="0" dirty="0" smtClean="0"/>
              <a:t>Logotype</a:t>
            </a:r>
            <a:br>
              <a:rPr lang="fr-FR" noProof="0" dirty="0" smtClean="0"/>
            </a:br>
            <a:r>
              <a:rPr lang="fr-FR" noProof="0" dirty="0" smtClean="0"/>
              <a:t>partenaire</a:t>
            </a:r>
          </a:p>
        </p:txBody>
      </p:sp>
      <p:sp>
        <p:nvSpPr>
          <p:cNvPr id="4" name="Titre 3"/>
          <p:cNvSpPr>
            <a:spLocks noGrp="1"/>
          </p:cNvSpPr>
          <p:nvPr>
            <p:ph type="title" hasCustomPrompt="1"/>
          </p:nvPr>
        </p:nvSpPr>
        <p:spPr bwMode="gray"/>
        <p:txBody>
          <a:bodyPr/>
          <a:lstStyle/>
          <a:p>
            <a:r>
              <a:rPr lang="fr-FR" noProof="0" dirty="0" smtClean="0"/>
              <a:t>Chapitre 0 : Titre</a:t>
            </a:r>
            <a:endParaRPr lang="fr-FR" dirty="0"/>
          </a:p>
        </p:txBody>
      </p:sp>
      <p:sp>
        <p:nvSpPr>
          <p:cNvPr id="14" name="Espace réservé du texte 8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619200" y="464400"/>
            <a:ext cx="7020000" cy="453600"/>
          </a:xfrm>
        </p:spPr>
        <p:txBody>
          <a:bodyPr/>
          <a:lstStyle>
            <a:lvl1pPr>
              <a:defRPr sz="1200" cap="none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fr-FR" dirty="0" smtClean="0"/>
              <a:t>0.0 Titre</a:t>
            </a:r>
            <a:endParaRPr lang="fr-FR" dirty="0"/>
          </a:p>
        </p:txBody>
      </p:sp>
      <p:sp>
        <p:nvSpPr>
          <p:cNvPr id="15" name="Espace réservé du contenu 2"/>
          <p:cNvSpPr>
            <a:spLocks noGrp="1"/>
          </p:cNvSpPr>
          <p:nvPr>
            <p:ph idx="16" hasCustomPrompt="1"/>
          </p:nvPr>
        </p:nvSpPr>
        <p:spPr bwMode="gray">
          <a:xfrm>
            <a:off x="5856288" y="1512888"/>
            <a:ext cx="2660650" cy="4292600"/>
          </a:xfrm>
        </p:spPr>
        <p:txBody>
          <a:bodyPr/>
          <a:lstStyle>
            <a:lvl2pPr>
              <a:defRPr/>
            </a:lvl2pPr>
            <a:lvl3pPr>
              <a:defRPr/>
            </a:lvl3pPr>
            <a:lvl4pPr>
              <a:defRPr baseline="0"/>
            </a:lvl4pPr>
            <a:lvl5pPr>
              <a:defRPr/>
            </a:lvl5pPr>
          </a:lstStyle>
          <a:p>
            <a:pPr lvl="0"/>
            <a:r>
              <a:rPr lang="fr-FR" noProof="0" dirty="0" smtClean="0"/>
              <a:t>Texte de niveau 1</a:t>
            </a:r>
          </a:p>
          <a:p>
            <a:pPr lvl="1"/>
            <a:r>
              <a:rPr lang="fr-FR" noProof="0" dirty="0" smtClean="0"/>
              <a:t>Texte de niveau 2</a:t>
            </a:r>
          </a:p>
          <a:p>
            <a:pPr lvl="2"/>
            <a:r>
              <a:rPr lang="fr-FR" noProof="0" dirty="0" smtClean="0"/>
              <a:t>Texte de niveau 3</a:t>
            </a:r>
          </a:p>
          <a:p>
            <a:pPr lvl="3"/>
            <a:r>
              <a:rPr lang="fr-FR" noProof="0" dirty="0" smtClean="0"/>
              <a:t>Texte de niveau 4</a:t>
            </a:r>
          </a:p>
          <a:p>
            <a:pPr lvl="4"/>
            <a:r>
              <a:rPr lang="fr-FR" noProof="0" dirty="0" smtClean="0"/>
              <a:t>Texte de niveau 5</a:t>
            </a:r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10767765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gray">
          <a:xfrm>
            <a:off x="0" y="0"/>
            <a:ext cx="9144000" cy="91757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 bwMode="gray">
          <a:xfrm>
            <a:off x="617538" y="0"/>
            <a:ext cx="7014462" cy="439200"/>
          </a:xfrm>
          <a:prstGeom prst="rect">
            <a:avLst/>
          </a:prstGeom>
        </p:spPr>
        <p:txBody>
          <a:bodyPr vert="horz" lIns="0" tIns="0" rIns="144000" bIns="0" rtlCol="0" anchor="b" anchorCtr="0">
            <a:noAutofit/>
          </a:bodyPr>
          <a:lstStyle/>
          <a:p>
            <a:r>
              <a:rPr lang="fr-FR" noProof="0" dirty="0" smtClean="0"/>
              <a:t>Chapitre 0 : Titre</a:t>
            </a:r>
            <a:endParaRPr lang="fr-FR" noProof="0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 bwMode="gray">
          <a:xfrm>
            <a:off x="617538" y="1512888"/>
            <a:ext cx="7899400" cy="3976687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fr-FR" noProof="0" dirty="0" smtClean="0"/>
              <a:t>Texte de niveau 1</a:t>
            </a:r>
          </a:p>
          <a:p>
            <a:pPr lvl="1"/>
            <a:r>
              <a:rPr lang="fr-FR" noProof="0" dirty="0" smtClean="0"/>
              <a:t>Texte de niveau 2</a:t>
            </a:r>
          </a:p>
          <a:p>
            <a:pPr lvl="2"/>
            <a:r>
              <a:rPr lang="fr-FR" noProof="0" dirty="0" smtClean="0"/>
              <a:t>Texte de niveau 3</a:t>
            </a:r>
          </a:p>
          <a:p>
            <a:pPr lvl="3"/>
            <a:r>
              <a:rPr lang="fr-FR" noProof="0" dirty="0" smtClean="0"/>
              <a:t>Texte de niveau 4</a:t>
            </a:r>
          </a:p>
          <a:p>
            <a:pPr lvl="4"/>
            <a:r>
              <a:rPr lang="fr-FR" noProof="0" dirty="0" smtClean="0"/>
              <a:t>Texte de niveau 5</a:t>
            </a:r>
            <a:endParaRPr lang="fr-FR" noProof="0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 bwMode="gray">
          <a:xfrm>
            <a:off x="-1" y="6669360"/>
            <a:ext cx="265114" cy="18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ctr">
              <a:defRPr sz="100">
                <a:solidFill>
                  <a:schemeClr val="bg1">
                    <a:alpha val="0"/>
                  </a:schemeClr>
                </a:solidFill>
              </a:defRPr>
            </a:lvl1pPr>
          </a:lstStyle>
          <a:p>
            <a:fld id="{887A6281-E7BB-44CA-BF2D-731C1499AC75}" type="datetime1">
              <a:rPr lang="fr-FR" smtClean="0"/>
              <a:t>18/09/2018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 bwMode="gray">
          <a:xfrm>
            <a:off x="1778000" y="6061075"/>
            <a:ext cx="5588000" cy="360000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>
              <a:defRPr sz="800" cap="all" baseline="0">
                <a:solidFill>
                  <a:schemeClr val="accent5"/>
                </a:solidFill>
              </a:defRPr>
            </a:lvl1pPr>
          </a:lstStyle>
          <a:p>
            <a:r>
              <a:rPr lang="fr-FR" smtClean="0"/>
              <a:t>Titre de la présentation - menu « Insertion / En-tête et pied de page »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 bwMode="gray">
          <a:xfrm>
            <a:off x="7864049" y="260648"/>
            <a:ext cx="652890" cy="404812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2350" b="0" cap="all" baseline="0">
                <a:solidFill>
                  <a:schemeClr val="bg2"/>
                </a:solidFill>
              </a:defRPr>
            </a:lvl1pPr>
          </a:lstStyle>
          <a:p>
            <a:fld id="{10C140CD-8AED-46FF-A9A2-77308F3F39AE}" type="slidenum">
              <a:rPr lang="fr-FR" smtClean="0"/>
              <a:pPr/>
              <a:t>‹N°›</a:t>
            </a:fld>
            <a:endParaRPr lang="fr-FR" dirty="0"/>
          </a:p>
        </p:txBody>
      </p:sp>
      <p:pic>
        <p:nvPicPr>
          <p:cNvPr id="10" name="Image 9" descr="logo_couv_lille.pdf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000" y="6062400"/>
            <a:ext cx="856800" cy="504817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2" r:id="rId2"/>
    <p:sldLayoutId id="2147483670" r:id="rId3"/>
    <p:sldLayoutId id="2147483669" r:id="rId4"/>
    <p:sldLayoutId id="2147483667" r:id="rId5"/>
  </p:sldLayoutIdLst>
  <p:hf hdr="0"/>
  <p:txStyles>
    <p:titleStyle>
      <a:lvl1pPr algn="l" defTabSz="9144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None/>
        <a:defRPr sz="1200" b="1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SzPct val="25000"/>
        <a:buFontTx/>
        <a:buNone/>
        <a:defRPr sz="1500" b="0" kern="1200" cap="none" baseline="0">
          <a:solidFill>
            <a:schemeClr val="accent5"/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SzPct val="25000"/>
        <a:buFontTx/>
        <a:buNone/>
        <a:defRPr sz="1700" b="1" kern="1200" cap="none">
          <a:solidFill>
            <a:schemeClr val="bg2"/>
          </a:solidFill>
          <a:latin typeface="+mn-lt"/>
          <a:ea typeface="+mn-ea"/>
          <a:cs typeface="+mn-cs"/>
        </a:defRPr>
      </a:lvl2pPr>
      <a:lvl3pPr marL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SzPct val="25000"/>
        <a:buFontTx/>
        <a:buNone/>
        <a:defRPr sz="1000" kern="1200" cap="none">
          <a:solidFill>
            <a:schemeClr val="tx1"/>
          </a:solidFill>
          <a:latin typeface="+mn-lt"/>
          <a:ea typeface="+mn-ea"/>
          <a:cs typeface="+mn-cs"/>
        </a:defRPr>
      </a:lvl3pPr>
      <a:lvl4pPr marL="171450" indent="-171450" algn="l" defTabSz="9144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>
          <a:schemeClr val="bg2"/>
        </a:buClr>
        <a:buSzPct val="100000"/>
        <a:buFont typeface="Arial" panose="020B0604020202020204" pitchFamily="34" charset="0"/>
        <a:buChar char="►"/>
        <a:defRPr sz="1000" kern="1200" cap="none">
          <a:solidFill>
            <a:schemeClr val="tx1"/>
          </a:solidFill>
          <a:latin typeface="+mn-lt"/>
          <a:ea typeface="+mn-ea"/>
          <a:cs typeface="+mn-cs"/>
        </a:defRPr>
      </a:lvl4pPr>
      <a:lvl5pPr marL="361950" indent="-171450" algn="l" defTabSz="9144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>
          <a:schemeClr val="bg2"/>
        </a:buClr>
        <a:buSzPct val="100000"/>
        <a:buFont typeface="Arial" panose="020B0604020202020204" pitchFamily="34" charset="0"/>
        <a:buChar char="-"/>
        <a:defRPr sz="1000" kern="1200" cap="none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jpeg"/><Relationship Id="rId9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564904"/>
            <a:ext cx="2771775" cy="336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7A51B-C0A2-4BA2-A2B7-130A48BFAB00}" type="datetime1">
              <a:rPr lang="fr-FR" smtClean="0"/>
              <a:t>18/09/2018</a:t>
            </a:fld>
            <a:endParaRPr lang="fr-FR"/>
          </a:p>
        </p:txBody>
      </p:sp>
      <p:pic>
        <p:nvPicPr>
          <p:cNvPr id="11" name="Imag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2540" y="73199"/>
            <a:ext cx="3096344" cy="826813"/>
          </a:xfrm>
          <a:prstGeom prst="rect">
            <a:avLst/>
          </a:prstGeom>
          <a:ln>
            <a:solidFill>
              <a:srgbClr val="0070C0"/>
            </a:solidFill>
          </a:ln>
        </p:spPr>
      </p:pic>
      <p:sp>
        <p:nvSpPr>
          <p:cNvPr id="12" name="ZoneTexte 11"/>
          <p:cNvSpPr txBox="1">
            <a:spLocks/>
          </p:cNvSpPr>
          <p:nvPr/>
        </p:nvSpPr>
        <p:spPr>
          <a:xfrm>
            <a:off x="4067944" y="-27384"/>
            <a:ext cx="5062661" cy="969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latin typeface="Century Schoolbook" panose="02040604050505020304" pitchFamily="18" charset="0"/>
              </a:rPr>
              <a:t>Identification des Sources </a:t>
            </a:r>
            <a:r>
              <a:rPr lang="en-GB" b="1" dirty="0" err="1" smtClean="0">
                <a:latin typeface="Century Schoolbook" panose="02040604050505020304" pitchFamily="18" charset="0"/>
              </a:rPr>
              <a:t>d’AéRosols</a:t>
            </a:r>
            <a:r>
              <a:rPr lang="en-GB" b="1" dirty="0" smtClean="0">
                <a:latin typeface="Century Schoolbook" panose="02040604050505020304" pitchFamily="18" charset="0"/>
              </a:rPr>
              <a:t> </a:t>
            </a:r>
          </a:p>
          <a:p>
            <a:r>
              <a:rPr lang="en-GB" b="1" dirty="0" err="1" smtClean="0">
                <a:latin typeface="Century Schoolbook" panose="02040604050505020304" pitchFamily="18" charset="0"/>
              </a:rPr>
              <a:t>dans</a:t>
            </a:r>
            <a:r>
              <a:rPr lang="en-GB" b="1" dirty="0" smtClean="0">
                <a:latin typeface="Century Schoolbook" panose="02040604050505020304" pitchFamily="18" charset="0"/>
              </a:rPr>
              <a:t> le </a:t>
            </a:r>
            <a:r>
              <a:rPr lang="en-GB" b="1" dirty="0" err="1" smtClean="0">
                <a:latin typeface="Century Schoolbook" panose="02040604050505020304" pitchFamily="18" charset="0"/>
              </a:rPr>
              <a:t>Douaisis</a:t>
            </a:r>
            <a:r>
              <a:rPr lang="en-GB" b="1" dirty="0" smtClean="0">
                <a:latin typeface="Century Schoolbook" panose="02040604050505020304" pitchFamily="18" charset="0"/>
              </a:rPr>
              <a:t> (ISARD)</a:t>
            </a:r>
          </a:p>
          <a:p>
            <a:pPr>
              <a:lnSpc>
                <a:spcPct val="150000"/>
              </a:lnSpc>
            </a:pPr>
            <a:r>
              <a:rPr lang="en-GB" sz="1400" dirty="0" err="1" smtClean="0">
                <a:latin typeface="Century Schoolbook" panose="02040604050505020304" pitchFamily="18" charset="0"/>
              </a:rPr>
              <a:t>Projet</a:t>
            </a:r>
            <a:r>
              <a:rPr lang="en-GB" sz="1400" dirty="0" smtClean="0">
                <a:latin typeface="Century Schoolbook" panose="02040604050505020304" pitchFamily="18" charset="0"/>
              </a:rPr>
              <a:t> </a:t>
            </a:r>
            <a:r>
              <a:rPr lang="en-GB" sz="1400" dirty="0" err="1" smtClean="0">
                <a:latin typeface="Century Schoolbook" panose="02040604050505020304" pitchFamily="18" charset="0"/>
              </a:rPr>
              <a:t>lauréat</a:t>
            </a:r>
            <a:r>
              <a:rPr lang="en-GB" sz="1400" dirty="0" smtClean="0">
                <a:latin typeface="Century Schoolbook" panose="02040604050505020304" pitchFamily="18" charset="0"/>
              </a:rPr>
              <a:t> de </a:t>
            </a:r>
            <a:r>
              <a:rPr lang="en-GB" sz="1400" dirty="0" err="1" smtClean="0">
                <a:latin typeface="Century Schoolbook" panose="02040604050505020304" pitchFamily="18" charset="0"/>
              </a:rPr>
              <a:t>l’édition</a:t>
            </a:r>
            <a:r>
              <a:rPr lang="en-GB" sz="1400" dirty="0" smtClean="0">
                <a:latin typeface="Century Schoolbook" panose="02040604050505020304" pitchFamily="18" charset="0"/>
              </a:rPr>
              <a:t> 2015 AACT-AIR</a:t>
            </a:r>
            <a:endParaRPr lang="en-GB" sz="1400" dirty="0">
              <a:latin typeface="Century Schoolbook" panose="02040604050505020304" pitchFamily="18" charset="0"/>
            </a:endParaRPr>
          </a:p>
        </p:txBody>
      </p:sp>
      <p:pic>
        <p:nvPicPr>
          <p:cNvPr id="1026" name="Picture 2" descr="C:\Users\esperanza.perdrix\Desktop\Gestion\Outils de communication\logoADEME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6" y="28576"/>
            <a:ext cx="827583" cy="919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ZoneTexte 14"/>
          <p:cNvSpPr txBox="1"/>
          <p:nvPr/>
        </p:nvSpPr>
        <p:spPr>
          <a:xfrm>
            <a:off x="251520" y="964694"/>
            <a:ext cx="3672408" cy="518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 smtClean="0">
                <a:solidFill>
                  <a:srgbClr val="002060"/>
                </a:solidFill>
                <a:latin typeface="Century Schoolbook" panose="02040604050505020304" pitchFamily="18" charset="0"/>
              </a:rPr>
              <a:t>1 an de MESURES </a:t>
            </a:r>
            <a:r>
              <a:rPr lang="en-GB" sz="1600" b="1" dirty="0" err="1" smtClean="0">
                <a:solidFill>
                  <a:srgbClr val="002060"/>
                </a:solidFill>
                <a:latin typeface="Century Schoolbook" panose="02040604050505020304" pitchFamily="18" charset="0"/>
              </a:rPr>
              <a:t>horaires</a:t>
            </a:r>
            <a:endParaRPr lang="en-GB" sz="1600" b="1" dirty="0">
              <a:solidFill>
                <a:srgbClr val="002060"/>
              </a:solidFill>
              <a:latin typeface="Century Schoolbook" panose="02040604050505020304" pitchFamily="18" charset="0"/>
            </a:endParaRPr>
          </a:p>
          <a:p>
            <a:pPr algn="ctr">
              <a:lnSpc>
                <a:spcPts val="1400"/>
              </a:lnSpc>
            </a:pPr>
            <a:r>
              <a:rPr lang="en-GB" sz="1400" dirty="0" smtClean="0">
                <a:solidFill>
                  <a:srgbClr val="002060"/>
                </a:solidFill>
                <a:latin typeface="Century Schoolbook" panose="02040604050505020304" pitchFamily="18" charset="0"/>
              </a:rPr>
              <a:t>composition </a:t>
            </a:r>
            <a:r>
              <a:rPr lang="en-GB" sz="1400" dirty="0" err="1" smtClean="0">
                <a:solidFill>
                  <a:srgbClr val="002060"/>
                </a:solidFill>
                <a:latin typeface="Century Schoolbook" panose="02040604050505020304" pitchFamily="18" charset="0"/>
              </a:rPr>
              <a:t>chimique</a:t>
            </a:r>
            <a:r>
              <a:rPr lang="en-GB" sz="1400" dirty="0" smtClean="0">
                <a:solidFill>
                  <a:srgbClr val="002060"/>
                </a:solidFill>
                <a:latin typeface="Century Schoolbook" panose="02040604050505020304" pitchFamily="18" charset="0"/>
              </a:rPr>
              <a:t> des </a:t>
            </a:r>
            <a:r>
              <a:rPr lang="en-GB" sz="1400" dirty="0" err="1" smtClean="0">
                <a:solidFill>
                  <a:srgbClr val="002060"/>
                </a:solidFill>
                <a:latin typeface="Century Schoolbook" panose="02040604050505020304" pitchFamily="18" charset="0"/>
              </a:rPr>
              <a:t>particules</a:t>
            </a:r>
            <a:r>
              <a:rPr lang="en-GB" sz="1400" dirty="0" smtClean="0">
                <a:solidFill>
                  <a:srgbClr val="002060"/>
                </a:solidFill>
                <a:latin typeface="Century Schoolbook" panose="02040604050505020304" pitchFamily="18" charset="0"/>
              </a:rPr>
              <a:t> fines</a:t>
            </a:r>
          </a:p>
        </p:txBody>
      </p:sp>
      <p:sp>
        <p:nvSpPr>
          <p:cNvPr id="18" name="AutoShape 8" descr="data:image/jpeg;base64,/9j/4AAQSkZJRgABAQAAAQABAAD/2wCEAAkGBxMSEhUSEhMVFRUXFhUVFRcWFxUXFRUVFxUWFhUVFRcYHSggGBolHRUVITEhJSkrLi4uFx8zODMtNygtLisBCgoKDg0OFxAQGCsdHR0tLSstLS0tLS0tLS0rKy0tLS0rLS0rLS0tLS0tLS0rLSstLS0tLS0tLS0tLS0tNS0tLf/AABEIAKgBLAMBIgACEQEDEQH/xAAbAAABBQEBAAAAAAAAAAAAAAAEAAECAwUGB//EAEgQAAEEAAMEBgYFCQYGAwAAAAEAAgMRBCExBRJBUQYTImFxkTJygaGxshQzUsHRI0Jic4KSwuHwU2Ois8PxBxVDdKPSJCU0/8QAGQEAAwEBAQAAAAAAAAAAAAAAAAECAwQF/8QAJREBAQACAgICAQQDAAAAAAAAAAECEQMSITETQRQEMlFhIlKh/9oADAMBAAIRAxEAPwDt4mluSs6xQnnBo8UM+Vb+2XoY02jo2rLw6PjloJVURdFRNDIqM2z2SDdc0Ed4/qlc59qZKN0aee43ovK2RzWZt/NJOoPD2KeG2KW0CQTxHI/eu3mlDWlztAudgxVuJ4XYXT8+eU05/ixlCTbOcystUzcEa3qyW3HiAUpy1rTn7Fl3rTUc9uEK+Iq2QAqTcMeCdKL4ZEaH2FlgEGkZGoqoJbkiYUD1iNhfamnGlFNwRBcVnRoiOXgpWwMXsjCOnM8kcfXdY1weaDrbu7pzPChwWDDjY49ozydbH1RNl2ZsuHot3dSCMzpku22ts1s0UkZy6xrm3QJG8KvvXC7K6PQxbQ+jOaZGMiEnbFggt3d48K37ACA7LCsjlaHtpzXZg1r5o7C4ZjeyGgDwVQAaAGgADQAAAeACsjlVbui1EpcEOGSEa4tdRWi5+SFeQTwRKLBkEgOaExT6NKBFZhDyvso0NiInqxszSciCe4grgv8AiLsqSaNjxI4Rtykj3iGu3iA11D0jZrP2cVyfRPooH4yMtexgY4PI3iJCG0SGgUeFWNLU2+T09tLgQrcO7ggyCromXmNQmTk9tdHsTJM9+43PPsuy5VnxXNPjLSQdQSD3Ear2MU4AlcN0s2BuEzRglpsvz0N6jzXb+n/UbvXJy83B47RydIjB4oxmxn3JSYV7QHOY4A6EggHwKrayzQ1OQHM8l2eLHL5lXT4kuzzCqa881ObDuYd17S05ZEUc9Mk8UDnHdaCSdAMyl40d3sVgpnk0DoVtR4VlDeu+OiWy9g7ucp5dkfxFbJ2a0571d1rk5OXHepXVx8d15YnWqyG3GghWC1fDkdVzNWvDCBxKtjNFBQ4hEB9qK0gtuajI+sipQBU4pva8kjA7Xh6xuV5cOaxGx1eq6UtVEjArxy0iz7Y7Jq1Q+KxVnJGYqLNCtwxvRVNJVslV8U9KieHdKo30/ZNN0oJJ4pRlxKz2vVzJqzU6NoNGdFacLVhx4g80bDiFNVK1gVMFCRyq5sgUqENcdFiwH/7Kb/tYf8yRanWLz/H4zex+IDROZN296J7W7kbMt8ggFzQcqujXNK3Rx03THakkEIdEQHGRrbIBoFriaByvshP0a2lJLG0yO3juNddAGy6QHTLRoWN0hmfjsM0YZh3gRLb2lsZa0Pa4NfpdnIcaKt6BCYwB8rWNYWNERa4lzhvSElwI7PpDLNGyda2XgohyoDlOMqgMGizJ5CDSOmeQhJId7P3IhUHj54jGWTua1jyGWTXaPo0eByu+5Y/QDCM7c7h+Uvc7gMiaHM5Z9yL25smLEARzi2tO8O0W06q1HcShOikjY+tibfZffMAEUBvc8vJFnkS+HY9aicFIslktoqGWkaG2y7JPOGubuuGRQontT3iVOlMjpLE7qNxjd4uLWjjXf3aarK2Lst0L954aXZVne7z7l1GJw2+BmRXJZ7sMA4j4rbDk1h1ZZYby7LcSInkb8bHO0sjQclFmFjaKjaG+A+9SjDQdFNsoBtRu+laCyOrRCuPircRILQxcnADiZko7ptWOnFUpNoqpU6TiCPw4Q0EBR0La4KLV4xo4aPJQxWGJztQZKVe2S9Vmtjl5uiqcW/LSx3c1rPw7S69SqpI2jUBVKmxgtjJzKsw8m6fxC0JYwLpY+LmpX7RfCGOeCbqllyPUsZMSgS8rSRFooSK5uaAaURHKinBTclfHIhYn2i2juUUxuHxCJOICz2R+xWGLkVKtipMXTSRqAT5Bc3FC+LFfSAbZ9EayQEWd1z3uLgeYNEjla1MVGWsJ00F8LJpDQFkkjhG4PDAxpDXb2YLzu6nuSsOUdgJAwyR8JG9c3vLhUgHto/tKvo0+sHAP7sfEoHGnq3Me0VTiXN4VukvIHDv5muKlsGWsPGOTa95Robb3WImFqyBIi4J6TsKVoTDJRGiqM9ouCLeHJSpj4kE6hZuzzUk/rtP/AImD7ls7bjmbu7gjIOu9vX3Vu+1cRsLbDnyyB7KLngEi6a4NIDTfDs14jvT2WnWsmIREMtoITaKQnVJbMMpWhFIsLD4g6LWwc1KKuNGJh45KrFYcEb16JSYrghZXlymGGeaVT3K19KBNqyBu1USjBEqZIs8k5S056CW1sMIocFz+HkF5lasGKaFWScW5CRlSvabKxo8eEVHjAs17auSqMlIVk1qbnFSa8PvRRfZTROo2ietCA5/HYwh27RrnwtZM781sbdw5cLaMwb/Fc4ZDzXZx8czx3HLnydLqiOrvgqnRjkroMTzVOKxjGi3kNHNxAHvReLKCcmNREIOikMNmsbEdKcNHoS88mD7zQWXiumshyihDe95LvcKCxyyk+2uMtd3FCFHGY+GH6yVjO5zgD5aleZzbTxc3pTur7LLA8KZV+1CQbMLjzzzs8fALK8jSYO5xnTrDNyjD5T3Ddb5uz9yxsT00xMhqKNkY5m3HzND3IGHZtcQPVAHxtER4Fg/NB8c/ip7VXWBJMc/Ef/olc91gAX2cuQbQC7LoHhWjrWgZWw/MuYMPEUDkBlkM+S6noE1+9MS7iwaCqG/7eHNRVR0zsM1xyAJqqdd0da40aHkgm4MRNDadQuro8b1GShLt6QS9WBG5lhvabZHZzzB5rTbjmHUOb6psfuu09iJ2+iuvtnZ6jTT2oiIO4ox0Mb+LD42w/wA00sJZxLRw3hbf3hkFc5b9xPSfS3BAA25HifyXNbUZMWuc2UsAaSS0Nc0gC9cnDxBQnRjaUhtr7IIDhvEktPEbx4fgi5w5i2ulWP3YTnWTnE8Q1rSXEd+g/aXIwYHdjrR/Vxfvtsg+a1uk9kRtOW+8RnvYSHu/ywPaqi0lx8B8StYi08GI3mhw4gH+SsZIh4IN0vZwBD2+q+/g4O8wrQyk9pHQzLQhxayGOVgkSsOVvQ4m0fAbXNwSFHw4whTYqVqYmNvFBkZ5K9uIDxmqHOAOqUMwk4UokqJxIBTukac8lROIa4K5koWE2Yq5uIK2Y7bzZUvpRCxm4goiLEpaPbYg2iVow7TvVYkWMZxCv+mMPClFxVK3240c1OPE2sSGYI+FgOl38Qp6q7ANu9LYMM4se4l9XutaSaIsXw964fH9Md4kxwnPi/IeQ/FP04w4OJlo5jc8urbl70HFgWACxfjn8Upy5Yb6lePHLVyCTbZxUuj90coxXvGY80OzZr3m3k3zcbP3rd3QlvAKMs8svd20xxxx9RmQbJA1PkAEZHgmDhfjn8VPrE7HqTPId0Ej2eJ0CGhbuOHJ1g+sOJ7yM0RI4bzbIAHaNms9B959irlezcIHeRQJF3lmsM872kjTGeBYCchRhdbQeYVi3QrAXT9BB2pPWZ/qLml03QT05PFn8aVDMwMpc9rjqXWfE/7re38lz2AyLfELcDlpj6Z5e18ciujxTm+i4jwOXtHFBMcnD09FtdtLHl0T2kNstPaAo9+mql0Qbk4c4h9/4rPmORHcfgVqdFBp+r+FKbNKl2NlwIII56jUHhmDqqeoLXXQflX2TV3oVqJOas5bFsXExN343AFpBLXB2VscNRzpwb70VHgWH86/BGuiH9aeRQj8CNQK9Ulvu0VzOl1iwbOj71ezZzKQEpexpO9pn2hkBxsjVX/T+zn7s7V45b8RNmimwm76NeB4oKSR41yVs+MBzBNoZ016rXGfyzujjEO5qceI+1mhZZgEO7EK+qdtnEAEcvaoNa8ejp3rJbiCdSim45yWrDlc27ZUg4WrG7OlH5h9oK6EtcHAAjM17ifZoiu1pfv+5R3p9XLfRn8WqbIT9ldOYXIR+GPMeSfYtM2KD9FFxYRv2VZE4DijWZ6FK2npXDhYxwK1YZgOFLPaCdLU2OcMiR5KbNql04Tpq68TJXNnuY1ZvWJ+ls8pnkJDWURfa3q7LazoDkuakxfAyX3C/uWN9tJ6dBJOBqQEO/Hxjjax443O9GOR3eRQ8yiWbOmOkbW+s6/gkYg7UHBpVuDxUjnejTeKrj2LKfSlDfVb9+SM2HFTHgkmpHts65UEwJfAHGzr5KcUAGdZ+9TCklobJoTpBJMkSum6C+nJ4s/jXNFdL0G+sk/Y/iSpxkQZOHrD5lrOesppp59f+JFySLXBnmJ6xRMiF6xLeVIEb1keNea2eixzb6jviFgxHMeI+K1ejGKaHMHc4aHmFGd1Y0wdKkU6ZZNCUCpFMUBErBx7i127lQ0rleWS3yud28ae3wK04f3o5P2qjIm61CdaoulXbpzbEySAoZ8oBqxfLiqnSKlspzurvhyrJA2MbIrWyLO61S61AlA4HpNuQta1kZkaDm541s991XHRRxHS2SAi4Y3O3R2mylwqg4AkMGYuiOBBWHhmdXMGyuLS4W0iqFk012nLXJacj6d2QQOTg03Qok5ary5ZhvT0Zx3k1W/svpe97GvfCO1fouPA1qQtfC48SjeblnRBOYXBiw4ODiKNhoJ3Aar0bpaWzNryNfugtaDZyA7R77Tx57jd3zFZfpt46niuxxMrYyGyboLrLbIzrWkJjdrMiidICx27WTXDiQNRfNcltt000pe4b1Na0EAaCzoONkrMprqEnog5iyOHFV+Rv05/g1dV22xdvPmeQIi1oBcTZIzqs90VxPsW51hOvgvNcftQsjEEVt32tBJJDg1t0Pbz7u9Z+ypn9cBvmzbb3jlkcx5J8XJlq3I+TjkusWx0qjuSYHjKxp/eYEosK1votA8AB8EPjnEsskkmWKybs/lG62jyq9pnhEilKlRMCcu4+fBWM0FpA007Wan2cT4IDZri1z2mqLnPvO+0SQPcVoyQtdqL4LO2PEKkf+d1kjbvgHZBMDwnTBOUgcJJgnQDFdH0HP5STwZ8SucK6LoSfysngz5kU3PY17jI5rTVPcDwN27j7CnOIk8fL+S6tnRZr3SSNkc3ee68rBDXEZ0Red+5NJ0SdwlafFpH4pS/2WnK/TnDVvx/mrGbQbxB9330tqXorONNw+Dq+ICEk6P4gaxO9ha74Equ1/kus/hHCTh7mhm8SSMgCTr3I7ojgC+R0jnu3WVQBIBLryy4UDl4I/orsgxEyuaWuPZAc2ju6nws/BbuCwTIWlsYoEknO81OV37PGaEJkkikoxUSnTIBlzfSkkGP9r7l0oXKdNpdxsZJrtEd2YvXhonjl1uy6d/8WN1xT9YUCMSVF057lr+V/R/hz/b/AIuxu02RkB5IJusidNb5KGFxgk7TbogUSK5jQ5jRY2Owj3u3hujW8zZPfQQPVSxE70XWM1th7XfkRZ/rNP8AI8s7+n06qebdaTx4ePD3qOGeA0AuJNZktrPwsrm4cbC/0XAHk+mnz096J3nd/tF/EJXmtu4JxyTSWPaJ911gGqIOeXAZDPjn4KzDzvADXtaaAAdnZofnZ699LOOMc0AOvO8+AAur5c/aiYcQcwbogkjX0s7DgaNZrgty15XjyXH005GAZlwr389OPsUhALbehdz4WOXHPgUE2QPbmdeNaaH7tc+KL2UakaXBvZqnE5NNi3DOjwzOaiZefP02/IytGyYyI0CAzeFhpeBR3hWZqxefgCsLaMjQ4uisi7cd4uvhx1HBH4jBNlIZdgVVb/NwDmmu8apsNsxkLiXkOdwYL3R654nPQLXHGe4fJnlZICwkMkzhKTutbQD3DgBVNH5xV00vVbzmssfnEgb5s+KvxONJ1PcKyA8BwVUMu9rnx8jl8FptnJYeR1xxnnJEf8QK0XILE6R/rGfeUa5bT0zCGSSzTB4kqeG3s94AcqVqcICxZuxvQf8ArZfmK0Vm7F+rd+sl+YoA0JymCcoBBOmCSQMuh6En8rJ6rfmXPFdB0J+tk9VvzBKh2rGgChkE9pJklJJJkkAzkuCZycaIBJinTOQEUkkkAguY6b/VsP6df4CunC5b/iCx5w4LACRI05msqIOaBPbkmYRhF17yqpoYmkNO6CdAbzUoMS4AAxm/WahsZCZHNcWEFulPA43nl3IlxaXHLXiLI44nEtG6SBZAvK9FTjsKzdd2RofgmwuGMbi5rM3a2+/u71Dab5d3KPeFZ7rrI9lZp7hdctenF6LSwOEe9tteWi6recM8joPFDvjut4Eez8Vs4PBU3sPBBz04/vJ+Gdl+l8zY3A7oOfPmLP3a96icUDwptEEXY1NE8uPksjrn/ad5lOyd/wBp3meKw+H+06bEb3AGj2a55URYIvTO8kRJPTSQ2wASRwFNGt92a58TP+27zKW+6iN51aVZpHw+djTuIcRI6KPqo6c4Cw1zAaq/ScRQQ2JwGK0MDrOgDoifIOXMu2jIQA17g0BrQASBkAD71T9Lk16x3mVcwadq6SbZOLA3jA4D1o//AGV2G2RiazgfpxLBxP6S5X6ZL/aP/eKn9Om/tZP3nKusLtXU4kV1QP8AaD3ByMcgZ/8Ao+uP8t6NcrSinF8lXvXVHmoxlwNON+A0Gf8AJadZrad3YlZ2xPqnfrJPnK0Vm7E+qPryfOVmocEimCcoBBOmToBit7oX9c/1W/O1YJW70LP5d/qD52JUO5TJ0yhRJJJJgzk/BIpDRAJMU6RQEUydIoBlg9M3Vh3Gros+alvrnenkd4OW/wBA+Twkcuq4J2LH2T7lH6cPsn3LEMSgYgl1i/lybf8AzIfZPm38U3/Mhy/xN/FYgYFERi0+sL5cm43aTXODXNFEi95zd2r49yycJhmkEvIaS5xoOFUTlp3KvqwnEKNJuVvsAU4Kek4VoRCkk1IhARi09pTkKMQyUi0IBJUlSfd/rNAdbiNYfX/03oxyz8fO1roiTo4kjjW44D3lGh4IBHHNME00pbyFLqdvcLDfDvPt+KJCfalqLAs7Yn1R9eT5ytBZ2w/qf25PnKDHBJME6QIJ0ySAS3ehn17vUHzsWCVudDj+Xd6g+diVDvCopymUqOkmSQCJUhooKTdEEqlcRRHtClGKA19uZTpBBkkouPdeY/3ToBLF6YtvCS+rfk4FbKyulQ/+LN+rcfIWgR5E5oJVRCttVvCArtQJUuKi7VBLCNFMWlSifBABOgcodUeXwSSVEYNPIpJJICEWikSkkgIkqYKSSA3NrtO8MsiW5+Ad+IWrhvQHgPgkkmDdWN0jh79VcEkkBGXFNbkdeQWfsZ5aDERRBcbsZ24nL2EJJIDRCdJJAJJOkgGW10P+vd6g+didJKh3hUUklKjpJkkAlJuiSSAikkkgjJJJIBlm9ImXhph/dyfKU6SDjxwxj+iVW5nefMpJIJDq+8+aYs7ykkmEv2j7kiDz+CdJAf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7" name="ZoneTexte 36"/>
          <p:cNvSpPr txBox="1"/>
          <p:nvPr/>
        </p:nvSpPr>
        <p:spPr>
          <a:xfrm>
            <a:off x="3203848" y="1785738"/>
            <a:ext cx="28803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dirty="0" smtClean="0">
                <a:solidFill>
                  <a:srgbClr val="009DBC"/>
                </a:solidFill>
              </a:rPr>
              <a:t>+</a:t>
            </a:r>
            <a:endParaRPr lang="en-GB" sz="4400" dirty="0">
              <a:solidFill>
                <a:srgbClr val="009DBC"/>
              </a:solidFill>
            </a:endParaRPr>
          </a:p>
        </p:txBody>
      </p:sp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1739108"/>
            <a:ext cx="936104" cy="936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" name="ZoneTexte 38"/>
          <p:cNvSpPr txBox="1"/>
          <p:nvPr/>
        </p:nvSpPr>
        <p:spPr>
          <a:xfrm>
            <a:off x="3092599" y="1413599"/>
            <a:ext cx="25922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400"/>
              </a:spcAft>
            </a:pPr>
            <a:r>
              <a:rPr lang="en-GB" sz="1600" b="1" dirty="0" smtClean="0">
                <a:solidFill>
                  <a:srgbClr val="002060"/>
                </a:solidFill>
                <a:latin typeface="Century Schoolbook" panose="02040604050505020304" pitchFamily="18" charset="0"/>
              </a:rPr>
              <a:t>ANALYSE </a:t>
            </a:r>
            <a:r>
              <a:rPr lang="en-GB" sz="1600" b="1" dirty="0" err="1" smtClean="0">
                <a:solidFill>
                  <a:srgbClr val="002060"/>
                </a:solidFill>
                <a:latin typeface="Century Schoolbook" panose="02040604050505020304" pitchFamily="18" charset="0"/>
              </a:rPr>
              <a:t>statistique</a:t>
            </a:r>
            <a:r>
              <a:rPr lang="en-GB" sz="1600" b="1" dirty="0" smtClean="0">
                <a:solidFill>
                  <a:srgbClr val="002060"/>
                </a:solidFill>
                <a:latin typeface="Century Schoolbook" panose="02040604050505020304" pitchFamily="18" charset="0"/>
              </a:rPr>
              <a:t> des </a:t>
            </a:r>
            <a:r>
              <a:rPr lang="en-GB" sz="1600" b="1" dirty="0" err="1" smtClean="0">
                <a:solidFill>
                  <a:srgbClr val="002060"/>
                </a:solidFill>
                <a:latin typeface="Century Schoolbook" panose="02040604050505020304" pitchFamily="18" charset="0"/>
              </a:rPr>
              <a:t>données</a:t>
            </a:r>
            <a:endParaRPr lang="en-GB" sz="1600" b="1" dirty="0" smtClean="0">
              <a:solidFill>
                <a:srgbClr val="002060"/>
              </a:solidFill>
              <a:latin typeface="Century Schoolbook" panose="02040604050505020304" pitchFamily="18" charset="0"/>
            </a:endParaRPr>
          </a:p>
        </p:txBody>
      </p:sp>
      <p:sp>
        <p:nvSpPr>
          <p:cNvPr id="40" name="ZoneTexte 39"/>
          <p:cNvSpPr txBox="1"/>
          <p:nvPr/>
        </p:nvSpPr>
        <p:spPr>
          <a:xfrm>
            <a:off x="5076056" y="1795463"/>
            <a:ext cx="28803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dirty="0" smtClean="0">
                <a:solidFill>
                  <a:srgbClr val="009DBC"/>
                </a:solidFill>
              </a:rPr>
              <a:t>=</a:t>
            </a:r>
            <a:endParaRPr lang="en-GB" sz="4400" dirty="0">
              <a:solidFill>
                <a:srgbClr val="009DBC"/>
              </a:solidFill>
            </a:endParaRPr>
          </a:p>
        </p:txBody>
      </p:sp>
      <p:sp>
        <p:nvSpPr>
          <p:cNvPr id="41" name="ZoneTexte 40"/>
          <p:cNvSpPr txBox="1"/>
          <p:nvPr/>
        </p:nvSpPr>
        <p:spPr>
          <a:xfrm>
            <a:off x="5652120" y="1271662"/>
            <a:ext cx="352839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 smtClean="0">
                <a:solidFill>
                  <a:srgbClr val="002060"/>
                </a:solidFill>
                <a:latin typeface="Century Schoolbook" panose="02040604050505020304" pitchFamily="18" charset="0"/>
              </a:rPr>
              <a:t>IDENTIFICATION et CONTRIBUTIONS des </a:t>
            </a:r>
            <a:r>
              <a:rPr lang="en-GB" sz="1600" b="1" dirty="0" err="1" smtClean="0">
                <a:solidFill>
                  <a:srgbClr val="002060"/>
                </a:solidFill>
                <a:latin typeface="Century Schoolbook" panose="02040604050505020304" pitchFamily="18" charset="0"/>
              </a:rPr>
              <a:t>principales</a:t>
            </a:r>
            <a:r>
              <a:rPr lang="en-GB" sz="1600" b="1" dirty="0" smtClean="0">
                <a:solidFill>
                  <a:srgbClr val="002060"/>
                </a:solidFill>
                <a:latin typeface="Century Schoolbook" panose="02040604050505020304" pitchFamily="18" charset="0"/>
              </a:rPr>
              <a:t> sources de </a:t>
            </a:r>
            <a:r>
              <a:rPr lang="en-GB" sz="1600" b="1" dirty="0" err="1" smtClean="0">
                <a:solidFill>
                  <a:srgbClr val="002060"/>
                </a:solidFill>
                <a:latin typeface="Century Schoolbook" panose="02040604050505020304" pitchFamily="18" charset="0"/>
              </a:rPr>
              <a:t>particules</a:t>
            </a:r>
            <a:r>
              <a:rPr lang="en-GB" sz="1600" b="1" dirty="0" smtClean="0">
                <a:solidFill>
                  <a:srgbClr val="002060"/>
                </a:solidFill>
                <a:latin typeface="Century Schoolbook" panose="02040604050505020304" pitchFamily="18" charset="0"/>
              </a:rPr>
              <a:t> fines (PM</a:t>
            </a:r>
            <a:r>
              <a:rPr lang="en-GB" sz="1600" b="1" baseline="-25000" dirty="0" smtClean="0">
                <a:solidFill>
                  <a:srgbClr val="002060"/>
                </a:solidFill>
                <a:latin typeface="Century Schoolbook" panose="02040604050505020304" pitchFamily="18" charset="0"/>
              </a:rPr>
              <a:t>2,5</a:t>
            </a:r>
            <a:r>
              <a:rPr lang="en-GB" sz="1600" b="1" dirty="0" smtClean="0">
                <a:solidFill>
                  <a:srgbClr val="002060"/>
                </a:solidFill>
                <a:latin typeface="Century Schoolbook" panose="02040604050505020304" pitchFamily="18" charset="0"/>
              </a:rPr>
              <a:t>) à Douai</a:t>
            </a:r>
            <a:endParaRPr lang="en-GB" sz="1100" dirty="0" smtClean="0">
              <a:solidFill>
                <a:srgbClr val="002060"/>
              </a:solidFill>
              <a:latin typeface="Century Schoolbook" panose="02040604050505020304" pitchFamily="18" charset="0"/>
            </a:endParaRPr>
          </a:p>
        </p:txBody>
      </p:sp>
      <p:pic>
        <p:nvPicPr>
          <p:cNvPr id="54" name="Image 5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3932" y="6003164"/>
            <a:ext cx="902123" cy="729899"/>
          </a:xfrm>
          <a:prstGeom prst="rect">
            <a:avLst/>
          </a:prstGeom>
        </p:spPr>
      </p:pic>
      <p:pic>
        <p:nvPicPr>
          <p:cNvPr id="53" name="Image 5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824" y="6113089"/>
            <a:ext cx="940608" cy="510048"/>
          </a:xfrm>
          <a:prstGeom prst="rect">
            <a:avLst/>
          </a:prstGeom>
        </p:spPr>
      </p:pic>
      <p:pic>
        <p:nvPicPr>
          <p:cNvPr id="56" name="Image 55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5887032"/>
            <a:ext cx="510535" cy="962162"/>
          </a:xfrm>
          <a:prstGeom prst="rect">
            <a:avLst/>
          </a:prstGeom>
        </p:spPr>
      </p:pic>
      <p:pic>
        <p:nvPicPr>
          <p:cNvPr id="57" name="Image 56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6096" y="6136170"/>
            <a:ext cx="1656738" cy="463887"/>
          </a:xfrm>
          <a:prstGeom prst="rect">
            <a:avLst/>
          </a:prstGeom>
        </p:spPr>
      </p:pic>
      <p:pic>
        <p:nvPicPr>
          <p:cNvPr id="58" name="Image 57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1649" y="6222293"/>
            <a:ext cx="1187624" cy="291640"/>
          </a:xfrm>
          <a:prstGeom prst="rect">
            <a:avLst/>
          </a:prstGeom>
        </p:spPr>
      </p:pic>
      <p:cxnSp>
        <p:nvCxnSpPr>
          <p:cNvPr id="47" name="Connecteur droit 46"/>
          <p:cNvCxnSpPr/>
          <p:nvPr/>
        </p:nvCxnSpPr>
        <p:spPr>
          <a:xfrm>
            <a:off x="0" y="5877272"/>
            <a:ext cx="9144000" cy="0"/>
          </a:xfrm>
          <a:prstGeom prst="line">
            <a:avLst/>
          </a:prstGeom>
          <a:ln>
            <a:solidFill>
              <a:srgbClr val="009DB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Connecteur droit 60"/>
          <p:cNvCxnSpPr/>
          <p:nvPr/>
        </p:nvCxnSpPr>
        <p:spPr>
          <a:xfrm>
            <a:off x="0" y="980728"/>
            <a:ext cx="9144000" cy="0"/>
          </a:xfrm>
          <a:prstGeom prst="line">
            <a:avLst/>
          </a:prstGeom>
          <a:ln>
            <a:solidFill>
              <a:srgbClr val="009DB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Connecteur droit 61"/>
          <p:cNvCxnSpPr/>
          <p:nvPr/>
        </p:nvCxnSpPr>
        <p:spPr>
          <a:xfrm>
            <a:off x="0" y="2564904"/>
            <a:ext cx="9144000" cy="0"/>
          </a:xfrm>
          <a:prstGeom prst="line">
            <a:avLst/>
          </a:prstGeom>
          <a:ln>
            <a:solidFill>
              <a:srgbClr val="009DB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619" y="1441351"/>
            <a:ext cx="2232248" cy="1056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ZoneTexte 1"/>
          <p:cNvSpPr txBox="1"/>
          <p:nvPr/>
        </p:nvSpPr>
        <p:spPr>
          <a:xfrm>
            <a:off x="3779912" y="2692077"/>
            <a:ext cx="547072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 err="1" smtClean="0">
                <a:solidFill>
                  <a:srgbClr val="002060"/>
                </a:solidFill>
                <a:latin typeface="Century Schoolbook" panose="02040604050505020304" pitchFamily="18" charset="0"/>
              </a:rPr>
              <a:t>Quelle</a:t>
            </a:r>
            <a:r>
              <a:rPr lang="en-GB" sz="1600" b="1" dirty="0" smtClean="0">
                <a:solidFill>
                  <a:srgbClr val="002060"/>
                </a:solidFill>
                <a:latin typeface="Century Schoolbook" panose="02040604050505020304" pitchFamily="18" charset="0"/>
              </a:rPr>
              <a:t> </a:t>
            </a:r>
            <a:r>
              <a:rPr lang="en-GB" sz="1600" b="1" dirty="0" err="1" smtClean="0">
                <a:solidFill>
                  <a:srgbClr val="002060"/>
                </a:solidFill>
                <a:latin typeface="Century Schoolbook" panose="02040604050505020304" pitchFamily="18" charset="0"/>
              </a:rPr>
              <a:t>pourrait</a:t>
            </a:r>
            <a:r>
              <a:rPr lang="en-GB" sz="1600" b="1" dirty="0" smtClean="0">
                <a:solidFill>
                  <a:srgbClr val="002060"/>
                </a:solidFill>
                <a:latin typeface="Century Schoolbook" panose="02040604050505020304" pitchFamily="18" charset="0"/>
              </a:rPr>
              <a:t> </a:t>
            </a:r>
            <a:r>
              <a:rPr lang="en-GB" sz="1600" b="1" dirty="0" err="1" smtClean="0">
                <a:solidFill>
                  <a:srgbClr val="002060"/>
                </a:solidFill>
                <a:latin typeface="Century Schoolbook" panose="02040604050505020304" pitchFamily="18" charset="0"/>
              </a:rPr>
              <a:t>être</a:t>
            </a:r>
            <a:r>
              <a:rPr lang="en-GB" sz="1600" b="1" dirty="0" smtClean="0">
                <a:solidFill>
                  <a:srgbClr val="002060"/>
                </a:solidFill>
                <a:latin typeface="Century Schoolbook" panose="02040604050505020304" pitchFamily="18" charset="0"/>
              </a:rPr>
              <a:t> la </a:t>
            </a:r>
            <a:r>
              <a:rPr lang="en-GB" sz="1600" b="1" dirty="0" err="1" smtClean="0">
                <a:solidFill>
                  <a:srgbClr val="002060"/>
                </a:solidFill>
                <a:latin typeface="Century Schoolbook" panose="02040604050505020304" pitchFamily="18" charset="0"/>
              </a:rPr>
              <a:t>portée</a:t>
            </a:r>
            <a:r>
              <a:rPr lang="en-GB" sz="1600" b="1" dirty="0" smtClean="0">
                <a:solidFill>
                  <a:srgbClr val="002060"/>
                </a:solidFill>
                <a:latin typeface="Century Schoolbook" panose="02040604050505020304" pitchFamily="18" charset="0"/>
              </a:rPr>
              <a:t> des actions locales?</a:t>
            </a:r>
            <a:endParaRPr lang="en-GB" sz="1600" b="1" dirty="0">
              <a:solidFill>
                <a:srgbClr val="002060"/>
              </a:solidFill>
              <a:latin typeface="Century Schoolbook" panose="02040604050505020304" pitchFamily="18" charset="0"/>
            </a:endParaRPr>
          </a:p>
        </p:txBody>
      </p:sp>
      <p:sp>
        <p:nvSpPr>
          <p:cNvPr id="60" name="ZoneTexte 59"/>
          <p:cNvSpPr txBox="1"/>
          <p:nvPr/>
        </p:nvSpPr>
        <p:spPr>
          <a:xfrm>
            <a:off x="3851920" y="3196133"/>
            <a:ext cx="536408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GB" sz="1400" dirty="0" smtClean="0">
                <a:latin typeface="Century Schoolbook" panose="02040604050505020304" pitchFamily="18" charset="0"/>
              </a:rPr>
              <a:t>La suppression </a:t>
            </a:r>
            <a:r>
              <a:rPr lang="en-GB" sz="1400" dirty="0" err="1" smtClean="0">
                <a:latin typeface="Century Schoolbook" panose="02040604050505020304" pitchFamily="18" charset="0"/>
              </a:rPr>
              <a:t>totale</a:t>
            </a:r>
            <a:r>
              <a:rPr lang="en-GB" sz="1400" dirty="0" smtClean="0">
                <a:latin typeface="Century Schoolbook" panose="02040604050505020304" pitchFamily="18" charset="0"/>
              </a:rPr>
              <a:t> des </a:t>
            </a:r>
            <a:r>
              <a:rPr lang="en-GB" sz="1400" dirty="0" err="1" smtClean="0">
                <a:latin typeface="Century Schoolbook" panose="02040604050505020304" pitchFamily="18" charset="0"/>
              </a:rPr>
              <a:t>émissions</a:t>
            </a:r>
            <a:r>
              <a:rPr lang="en-GB" sz="1400" dirty="0" smtClean="0">
                <a:latin typeface="Century Schoolbook" panose="02040604050505020304" pitchFamily="18" charset="0"/>
              </a:rPr>
              <a:t> </a:t>
            </a:r>
            <a:r>
              <a:rPr lang="en-GB" sz="1400" dirty="0" err="1" smtClean="0">
                <a:latin typeface="Century Schoolbook" panose="02040604050505020304" pitchFamily="18" charset="0"/>
              </a:rPr>
              <a:t>liées</a:t>
            </a:r>
            <a:r>
              <a:rPr lang="en-GB" sz="1400" dirty="0" smtClean="0">
                <a:latin typeface="Century Schoolbook" panose="02040604050505020304" pitchFamily="18" charset="0"/>
              </a:rPr>
              <a:t> à la </a:t>
            </a:r>
            <a:r>
              <a:rPr lang="en-GB" sz="1400" b="1" dirty="0" smtClean="0">
                <a:solidFill>
                  <a:srgbClr val="669900"/>
                </a:solidFill>
                <a:latin typeface="Century Schoolbook" panose="02040604050505020304" pitchFamily="18" charset="0"/>
              </a:rPr>
              <a:t>combustion de </a:t>
            </a:r>
            <a:r>
              <a:rPr lang="en-GB" sz="1400" b="1" dirty="0" err="1" smtClean="0">
                <a:solidFill>
                  <a:srgbClr val="669900"/>
                </a:solidFill>
                <a:latin typeface="Century Schoolbook" panose="02040604050505020304" pitchFamily="18" charset="0"/>
              </a:rPr>
              <a:t>biomasse</a:t>
            </a:r>
            <a:r>
              <a:rPr lang="en-GB" sz="1400" b="1" dirty="0" smtClean="0">
                <a:latin typeface="Century Schoolbook" panose="02040604050505020304" pitchFamily="18" charset="0"/>
              </a:rPr>
              <a:t> </a:t>
            </a:r>
            <a:r>
              <a:rPr lang="en-GB" sz="1400" dirty="0" err="1" smtClean="0">
                <a:latin typeface="Century Schoolbook" panose="02040604050505020304" pitchFamily="18" charset="0"/>
              </a:rPr>
              <a:t>pourrait</a:t>
            </a:r>
            <a:r>
              <a:rPr lang="en-GB" sz="1400" dirty="0" smtClean="0">
                <a:latin typeface="Century Schoolbook" panose="02040604050505020304" pitchFamily="18" charset="0"/>
              </a:rPr>
              <a:t> </a:t>
            </a:r>
            <a:r>
              <a:rPr lang="en-GB" sz="1400" dirty="0" err="1" smtClean="0">
                <a:latin typeface="Century Schoolbook" panose="02040604050505020304" pitchFamily="18" charset="0"/>
              </a:rPr>
              <a:t>diminuer</a:t>
            </a:r>
            <a:r>
              <a:rPr lang="en-GB" sz="1400" dirty="0" smtClean="0">
                <a:latin typeface="Century Schoolbook" panose="02040604050505020304" pitchFamily="18" charset="0"/>
              </a:rPr>
              <a:t> la pollution </a:t>
            </a:r>
            <a:r>
              <a:rPr lang="en-GB" sz="1400" dirty="0" err="1" smtClean="0">
                <a:latin typeface="Century Schoolbook" panose="02040604050505020304" pitchFamily="18" charset="0"/>
              </a:rPr>
              <a:t>particulaire</a:t>
            </a:r>
            <a:r>
              <a:rPr lang="en-GB" sz="1400" dirty="0" smtClean="0">
                <a:latin typeface="Century Schoolbook" panose="02040604050505020304" pitchFamily="18" charset="0"/>
              </a:rPr>
              <a:t> de  - </a:t>
            </a:r>
            <a:r>
              <a:rPr lang="en-GB" sz="1400" dirty="0" smtClean="0">
                <a:latin typeface="Century Schoolbook" panose="02040604050505020304" pitchFamily="18" charset="0"/>
              </a:rPr>
              <a:t>12% </a:t>
            </a:r>
            <a:r>
              <a:rPr lang="en-GB" sz="1400" dirty="0" err="1" smtClean="0">
                <a:latin typeface="Century Schoolbook" panose="02040604050505020304" pitchFamily="18" charset="0"/>
              </a:rPr>
              <a:t>en</a:t>
            </a:r>
            <a:r>
              <a:rPr lang="en-GB" sz="1400" dirty="0" smtClean="0">
                <a:latin typeface="Century Schoolbook" panose="02040604050505020304" pitchFamily="18" charset="0"/>
              </a:rPr>
              <a:t> </a:t>
            </a:r>
            <a:r>
              <a:rPr lang="en-GB" sz="1400" dirty="0" err="1" smtClean="0">
                <a:latin typeface="Century Schoolbook" panose="02040604050505020304" pitchFamily="18" charset="0"/>
              </a:rPr>
              <a:t>moyenne</a:t>
            </a:r>
            <a:r>
              <a:rPr lang="en-GB" sz="1400" dirty="0" smtClean="0">
                <a:latin typeface="Century Schoolbook" panose="02040604050505020304" pitchFamily="18" charset="0"/>
              </a:rPr>
              <a:t> (</a:t>
            </a:r>
            <a:r>
              <a:rPr lang="en-GB" sz="1400" dirty="0" err="1" smtClean="0">
                <a:latin typeface="Century Schoolbook" panose="02040604050505020304" pitchFamily="18" charset="0"/>
              </a:rPr>
              <a:t>jusqu’à</a:t>
            </a:r>
            <a:r>
              <a:rPr lang="en-GB" sz="1400" dirty="0" smtClean="0">
                <a:latin typeface="Century Schoolbook" panose="02040604050505020304" pitchFamily="18" charset="0"/>
              </a:rPr>
              <a:t>  - 28% </a:t>
            </a:r>
            <a:r>
              <a:rPr lang="en-GB" sz="1400" dirty="0" err="1" smtClean="0">
                <a:latin typeface="Century Schoolbook" panose="02040604050505020304" pitchFamily="18" charset="0"/>
              </a:rPr>
              <a:t>en</a:t>
            </a:r>
            <a:r>
              <a:rPr lang="en-GB" sz="1400" dirty="0" smtClean="0">
                <a:latin typeface="Century Schoolbook" panose="02040604050505020304" pitchFamily="18" charset="0"/>
              </a:rPr>
              <a:t> hiver)</a:t>
            </a:r>
            <a:endParaRPr lang="en-GB" sz="1400" dirty="0">
              <a:latin typeface="Century Schoolbook" panose="02040604050505020304" pitchFamily="18" charset="0"/>
            </a:endParaRPr>
          </a:p>
        </p:txBody>
      </p:sp>
      <p:sp>
        <p:nvSpPr>
          <p:cNvPr id="63" name="ZoneTexte 62"/>
          <p:cNvSpPr txBox="1"/>
          <p:nvPr/>
        </p:nvSpPr>
        <p:spPr>
          <a:xfrm>
            <a:off x="3851920" y="4077072"/>
            <a:ext cx="53640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GB" sz="1400" dirty="0" smtClean="0">
                <a:latin typeface="Century Schoolbook" panose="02040604050505020304" pitchFamily="18" charset="0"/>
              </a:rPr>
              <a:t>Pour  le </a:t>
            </a:r>
            <a:r>
              <a:rPr lang="en-GB" sz="1400" b="1" dirty="0" err="1" smtClean="0">
                <a:solidFill>
                  <a:schemeClr val="accent4">
                    <a:lumMod val="50000"/>
                  </a:schemeClr>
                </a:solidFill>
                <a:latin typeface="Century Schoolbook" panose="02040604050505020304" pitchFamily="18" charset="0"/>
              </a:rPr>
              <a:t>trafic</a:t>
            </a:r>
            <a:r>
              <a:rPr lang="en-GB" sz="1400" b="1" dirty="0" smtClean="0">
                <a:solidFill>
                  <a:schemeClr val="accent4">
                    <a:lumMod val="50000"/>
                  </a:schemeClr>
                </a:solidFill>
                <a:latin typeface="Century Schoolbook" panose="02040604050505020304" pitchFamily="18" charset="0"/>
              </a:rPr>
              <a:t> </a:t>
            </a:r>
            <a:r>
              <a:rPr lang="en-GB" sz="1400" b="1" dirty="0" err="1" smtClean="0">
                <a:solidFill>
                  <a:schemeClr val="accent4">
                    <a:lumMod val="50000"/>
                  </a:schemeClr>
                </a:solidFill>
                <a:latin typeface="Century Schoolbook" panose="02040604050505020304" pitchFamily="18" charset="0"/>
              </a:rPr>
              <a:t>routier</a:t>
            </a:r>
            <a:r>
              <a:rPr lang="en-GB" sz="1400" dirty="0" smtClean="0">
                <a:latin typeface="Century Schoolbook" panose="02040604050505020304" pitchFamily="18" charset="0"/>
              </a:rPr>
              <a:t> se </a:t>
            </a:r>
            <a:r>
              <a:rPr lang="en-GB" sz="1400" dirty="0" err="1" smtClean="0">
                <a:latin typeface="Century Schoolbook" panose="02040604050505020304" pitchFamily="18" charset="0"/>
              </a:rPr>
              <a:t>serait</a:t>
            </a:r>
            <a:r>
              <a:rPr lang="en-GB" sz="1400" dirty="0" smtClean="0">
                <a:latin typeface="Century Schoolbook" panose="02040604050505020304" pitchFamily="18" charset="0"/>
              </a:rPr>
              <a:t> </a:t>
            </a:r>
            <a:r>
              <a:rPr lang="en-GB" sz="1400" dirty="0" smtClean="0">
                <a:solidFill>
                  <a:srgbClr val="002060"/>
                </a:solidFill>
                <a:latin typeface="Century Schoolbook" panose="02040604050505020304" pitchFamily="18" charset="0"/>
              </a:rPr>
              <a:t>-6</a:t>
            </a:r>
            <a:r>
              <a:rPr lang="en-GB" sz="1400" dirty="0" smtClean="0">
                <a:latin typeface="Century Schoolbook" panose="02040604050505020304" pitchFamily="18" charset="0"/>
              </a:rPr>
              <a:t>% pour les </a:t>
            </a:r>
            <a:r>
              <a:rPr lang="en-GB" sz="1400" dirty="0" err="1" smtClean="0">
                <a:latin typeface="Century Schoolbook" panose="02040604050505020304" pitchFamily="18" charset="0"/>
              </a:rPr>
              <a:t>particules</a:t>
            </a:r>
            <a:r>
              <a:rPr lang="en-GB" sz="1400" dirty="0" smtClean="0">
                <a:latin typeface="Century Schoolbook" panose="02040604050505020304" pitchFamily="18" charset="0"/>
              </a:rPr>
              <a:t> </a:t>
            </a:r>
            <a:r>
              <a:rPr lang="en-GB" sz="1400" dirty="0" err="1" smtClean="0">
                <a:latin typeface="Century Schoolbook" panose="02040604050505020304" pitchFamily="18" charset="0"/>
              </a:rPr>
              <a:t>primaires</a:t>
            </a:r>
            <a:r>
              <a:rPr lang="en-GB" sz="1400" dirty="0" smtClean="0">
                <a:latin typeface="Century Schoolbook" panose="02040604050505020304" pitchFamily="18" charset="0"/>
              </a:rPr>
              <a:t> (</a:t>
            </a:r>
            <a:r>
              <a:rPr lang="en-GB" sz="1400" dirty="0" err="1" smtClean="0">
                <a:latin typeface="Century Schoolbook" panose="02040604050505020304" pitchFamily="18" charset="0"/>
              </a:rPr>
              <a:t>suies</a:t>
            </a:r>
            <a:r>
              <a:rPr lang="en-GB" sz="1400" dirty="0" smtClean="0">
                <a:latin typeface="Century Schoolbook" panose="02040604050505020304" pitchFamily="18" charset="0"/>
              </a:rPr>
              <a:t>)</a:t>
            </a:r>
            <a:endParaRPr lang="en-GB" sz="1400" dirty="0">
              <a:latin typeface="Century Schoolbook" panose="02040604050505020304" pitchFamily="18" charset="0"/>
            </a:endParaRPr>
          </a:p>
        </p:txBody>
      </p:sp>
      <p:sp>
        <p:nvSpPr>
          <p:cNvPr id="64" name="ZoneTexte 63"/>
          <p:cNvSpPr txBox="1"/>
          <p:nvPr/>
        </p:nvSpPr>
        <p:spPr>
          <a:xfrm>
            <a:off x="3851920" y="4707721"/>
            <a:ext cx="5364088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fr-FR" sz="1400" dirty="0">
                <a:latin typeface="Century Schoolbook" panose="02040604050505020304" pitchFamily="18" charset="0"/>
              </a:rPr>
              <a:t>La réduction des émissions </a:t>
            </a:r>
            <a:r>
              <a:rPr lang="fr-FR" sz="1400" dirty="0" smtClean="0">
                <a:latin typeface="Century Schoolbook" panose="02040604050505020304" pitchFamily="18" charset="0"/>
              </a:rPr>
              <a:t>de </a:t>
            </a:r>
            <a:r>
              <a:rPr lang="fr-FR" sz="1400" b="1" dirty="0">
                <a:latin typeface="Century Schoolbook" panose="02040604050505020304" pitchFamily="18" charset="0"/>
              </a:rPr>
              <a:t>gaz précurseurs </a:t>
            </a:r>
            <a:r>
              <a:rPr lang="fr-FR" sz="1400" dirty="0" smtClean="0">
                <a:latin typeface="Century Schoolbook" panose="02040604050505020304" pitchFamily="18" charset="0"/>
              </a:rPr>
              <a:t>aiderait </a:t>
            </a:r>
            <a:r>
              <a:rPr lang="fr-FR" sz="1400" dirty="0">
                <a:latin typeface="Century Schoolbook" panose="02040604050505020304" pitchFamily="18" charset="0"/>
              </a:rPr>
              <a:t>à </a:t>
            </a:r>
            <a:r>
              <a:rPr lang="fr-FR" sz="1400" dirty="0" smtClean="0">
                <a:latin typeface="Century Schoolbook" panose="02040604050505020304" pitchFamily="18" charset="0"/>
              </a:rPr>
              <a:t>limiter la </a:t>
            </a:r>
            <a:r>
              <a:rPr lang="fr-FR" sz="1400" dirty="0">
                <a:latin typeface="Century Schoolbook" panose="02040604050505020304" pitchFamily="18" charset="0"/>
              </a:rPr>
              <a:t>formation </a:t>
            </a:r>
            <a:r>
              <a:rPr lang="fr-FR" sz="1400" dirty="0" smtClean="0">
                <a:latin typeface="Century Schoolbook" panose="02040604050505020304" pitchFamily="18" charset="0"/>
              </a:rPr>
              <a:t>d’aérosols </a:t>
            </a:r>
            <a:r>
              <a:rPr lang="fr-FR" sz="1400" dirty="0">
                <a:latin typeface="Century Schoolbook" panose="02040604050505020304" pitchFamily="18" charset="0"/>
              </a:rPr>
              <a:t>inorganiques secondaires:</a:t>
            </a:r>
          </a:p>
          <a:p>
            <a:pPr marL="1200150" lvl="2" indent="-285750">
              <a:buFont typeface="Wingdings" panose="05000000000000000000" pitchFamily="2" charset="2"/>
              <a:buChar char="ü"/>
            </a:pPr>
            <a:r>
              <a:rPr lang="fr-FR" sz="1400" b="1" dirty="0">
                <a:latin typeface="Century Schoolbook" panose="02040604050505020304" pitchFamily="18" charset="0"/>
              </a:rPr>
              <a:t>Ammoniac</a:t>
            </a:r>
            <a:r>
              <a:rPr lang="fr-FR" sz="1400" dirty="0">
                <a:latin typeface="Century Schoolbook" panose="02040604050505020304" pitchFamily="18" charset="0"/>
              </a:rPr>
              <a:t> (agriculture, élevage)</a:t>
            </a:r>
          </a:p>
          <a:p>
            <a:pPr marL="1200150" lvl="2" indent="-285750">
              <a:buFont typeface="Wingdings" panose="05000000000000000000" pitchFamily="2" charset="2"/>
              <a:buChar char="ü"/>
            </a:pPr>
            <a:r>
              <a:rPr lang="fr-FR" sz="1400" dirty="0">
                <a:solidFill>
                  <a:srgbClr val="0070C0"/>
                </a:solidFill>
                <a:latin typeface="Century Schoolbook" panose="02040604050505020304" pitchFamily="18" charset="0"/>
              </a:rPr>
              <a:t>Oxydes d’azote </a:t>
            </a:r>
            <a:r>
              <a:rPr lang="fr-FR" sz="1400" dirty="0">
                <a:latin typeface="Century Schoolbook" panose="02040604050505020304" pitchFamily="18" charset="0"/>
              </a:rPr>
              <a:t>(combustions)</a:t>
            </a:r>
          </a:p>
          <a:p>
            <a:pPr marL="1200150" lvl="2" indent="-285750">
              <a:buFont typeface="Wingdings" panose="05000000000000000000" pitchFamily="2" charset="2"/>
              <a:buChar char="ü"/>
            </a:pPr>
            <a:r>
              <a:rPr lang="fr-FR" sz="1400" dirty="0">
                <a:solidFill>
                  <a:srgbClr val="FF0000"/>
                </a:solidFill>
                <a:latin typeface="Century Schoolbook" panose="02040604050505020304" pitchFamily="18" charset="0"/>
              </a:rPr>
              <a:t>Acide sulfurique </a:t>
            </a:r>
            <a:r>
              <a:rPr lang="fr-FR" sz="1400" dirty="0">
                <a:latin typeface="Century Schoolbook" panose="02040604050505020304" pitchFamily="18" charset="0"/>
              </a:rPr>
              <a:t>(industries)</a:t>
            </a: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1093" y="6025846"/>
            <a:ext cx="1424723" cy="6845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9117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PT_IMT_Lille">
  <a:themeElements>
    <a:clrScheme name="Personnalisé 3">
      <a:dk1>
        <a:sysClr val="windowText" lastClr="000000"/>
      </a:dk1>
      <a:lt1>
        <a:sysClr val="window" lastClr="FFFFFF"/>
      </a:lt1>
      <a:dk2>
        <a:srgbClr val="FFFFFF"/>
      </a:dk2>
      <a:lt2>
        <a:srgbClr val="F2A900"/>
      </a:lt2>
      <a:accent1>
        <a:srgbClr val="00B8DE"/>
      </a:accent1>
      <a:accent2>
        <a:srgbClr val="FFFFFF"/>
      </a:accent2>
      <a:accent3>
        <a:srgbClr val="0C2340"/>
      </a:accent3>
      <a:accent4>
        <a:srgbClr val="9B9B9B"/>
      </a:accent4>
      <a:accent5>
        <a:srgbClr val="878787"/>
      </a:accent5>
      <a:accent6>
        <a:srgbClr val="595959"/>
      </a:accent6>
      <a:hlink>
        <a:srgbClr val="000000"/>
      </a:hlink>
      <a:folHlink>
        <a:srgbClr val="000000"/>
      </a:folHlink>
    </a:clrScheme>
    <a:fontScheme name="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PPT_IMT_Lille</Template>
  <TotalTime>209</TotalTime>
  <Words>134</Words>
  <Application>Microsoft Office PowerPoint</Application>
  <PresentationFormat>Affichage à l'écran (4:3)</PresentationFormat>
  <Paragraphs>17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PPT_IMT_Lille</vt:lpstr>
      <vt:lpstr>Présentation PowerPoint</vt:lpstr>
    </vt:vector>
  </TitlesOfParts>
  <Manager>IMT</Manager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subject>IMT</dc:subject>
  <dc:creator>perdrix</dc:creator>
  <cp:lastModifiedBy>perdrix</cp:lastModifiedBy>
  <cp:revision>26</cp:revision>
  <dcterms:created xsi:type="dcterms:W3CDTF">2017-01-31T09:06:45Z</dcterms:created>
  <dcterms:modified xsi:type="dcterms:W3CDTF">2018-09-18T21:58:20Z</dcterms:modified>
</cp:coreProperties>
</file>